
<file path=[Content_Types].xml><?xml version="1.0" encoding="utf-8"?>
<Types xmlns="http://schemas.openxmlformats.org/package/2006/content-types">
  <Default Extension="tmp" ContentType="image/png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51"/>
  </p:notesMasterIdLst>
  <p:sldIdLst>
    <p:sldId id="895" r:id="rId3"/>
    <p:sldId id="1052" r:id="rId4"/>
    <p:sldId id="1048" r:id="rId5"/>
    <p:sldId id="1049" r:id="rId6"/>
    <p:sldId id="1050" r:id="rId7"/>
    <p:sldId id="1051" r:id="rId8"/>
    <p:sldId id="1057" r:id="rId9"/>
    <p:sldId id="1047" r:id="rId10"/>
    <p:sldId id="891" r:id="rId11"/>
    <p:sldId id="1054" r:id="rId12"/>
    <p:sldId id="1053" r:id="rId13"/>
    <p:sldId id="893" r:id="rId14"/>
    <p:sldId id="1058" r:id="rId15"/>
    <p:sldId id="1059" r:id="rId16"/>
    <p:sldId id="1060" r:id="rId17"/>
    <p:sldId id="1061" r:id="rId18"/>
    <p:sldId id="1055" r:id="rId19"/>
    <p:sldId id="1056" r:id="rId20"/>
    <p:sldId id="892" r:id="rId21"/>
    <p:sldId id="894" r:id="rId22"/>
    <p:sldId id="1062" r:id="rId23"/>
    <p:sldId id="1086" r:id="rId24"/>
    <p:sldId id="1072" r:id="rId25"/>
    <p:sldId id="1063" r:id="rId26"/>
    <p:sldId id="1064" r:id="rId27"/>
    <p:sldId id="1069" r:id="rId28"/>
    <p:sldId id="1071" r:id="rId29"/>
    <p:sldId id="1070" r:id="rId30"/>
    <p:sldId id="1066" r:id="rId31"/>
    <p:sldId id="1073" r:id="rId32"/>
    <p:sldId id="1074" r:id="rId33"/>
    <p:sldId id="1075" r:id="rId34"/>
    <p:sldId id="1087" r:id="rId35"/>
    <p:sldId id="1088" r:id="rId36"/>
    <p:sldId id="1089" r:id="rId37"/>
    <p:sldId id="1090" r:id="rId38"/>
    <p:sldId id="1094" r:id="rId39"/>
    <p:sldId id="1095" r:id="rId40"/>
    <p:sldId id="1093" r:id="rId41"/>
    <p:sldId id="1076" r:id="rId42"/>
    <p:sldId id="1081" r:id="rId43"/>
    <p:sldId id="1068" r:id="rId44"/>
    <p:sldId id="1077" r:id="rId45"/>
    <p:sldId id="1084" r:id="rId46"/>
    <p:sldId id="1078" r:id="rId47"/>
    <p:sldId id="1079" r:id="rId48"/>
    <p:sldId id="1080" r:id="rId49"/>
    <p:sldId id="1085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  <a:srgbClr val="FF9933"/>
    <a:srgbClr val="595959"/>
    <a:srgbClr val="73B3D8"/>
    <a:srgbClr val="FF33CC"/>
    <a:srgbClr val="B820D6"/>
    <a:srgbClr val="CCFFCC"/>
    <a:srgbClr val="99FFCC"/>
    <a:srgbClr val="D31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7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29" y="82"/>
      </p:cViewPr>
      <p:guideLst>
        <p:guide orient="horz" pos="123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1231934911546E-2"/>
          <c:y val="9.8158463153663597E-2"/>
          <c:w val="0.91692139603581668"/>
          <c:h val="0.74216670258175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Denní počet případů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General</c:formatCode>
                <c:ptCount val="3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cat>
          <c:val>
            <c:numRef>
              <c:f>Sheet1!$B$3:$B$33</c:f>
              <c:numCache>
                <c:formatCode>@</c:formatCode>
                <c:ptCount val="31"/>
                <c:pt idx="0">
                  <c:v>0</c:v>
                </c:pt>
                <c:pt idx="1">
                  <c:v>0.4</c:v>
                </c:pt>
                <c:pt idx="2">
                  <c:v>1.2</c:v>
                </c:pt>
                <c:pt idx="3">
                  <c:v>2.2000000000000002</c:v>
                </c:pt>
                <c:pt idx="4">
                  <c:v>2.4</c:v>
                </c:pt>
                <c:pt idx="5">
                  <c:v>1.9</c:v>
                </c:pt>
                <c:pt idx="6">
                  <c:v>0</c:v>
                </c:pt>
                <c:pt idx="7">
                  <c:v>0.9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0.6</c:v>
                </c:pt>
                <c:pt idx="12">
                  <c:v>0.4</c:v>
                </c:pt>
                <c:pt idx="13">
                  <c:v>0.5</c:v>
                </c:pt>
                <c:pt idx="14">
                  <c:v>0.5</c:v>
                </c:pt>
                <c:pt idx="15">
                  <c:v>0.6</c:v>
                </c:pt>
                <c:pt idx="16">
                  <c:v>1.5</c:v>
                </c:pt>
                <c:pt idx="17">
                  <c:v>1.2</c:v>
                </c:pt>
                <c:pt idx="18">
                  <c:v>0.9</c:v>
                </c:pt>
                <c:pt idx="19">
                  <c:v>0</c:v>
                </c:pt>
                <c:pt idx="20">
                  <c:v>1.8</c:v>
                </c:pt>
                <c:pt idx="21">
                  <c:v>1.9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2.5</c:v>
                </c:pt>
                <c:pt idx="25">
                  <c:v>3.3</c:v>
                </c:pt>
                <c:pt idx="26">
                  <c:v>5.0999999999999996</c:v>
                </c:pt>
                <c:pt idx="27">
                  <c:v>10.7</c:v>
                </c:pt>
                <c:pt idx="28">
                  <c:v>17.5</c:v>
                </c:pt>
                <c:pt idx="29">
                  <c:v>20.5</c:v>
                </c:pt>
                <c:pt idx="30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D-427A-8259-4B08F2EAB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7274032"/>
        <c:axId val="419155088"/>
      </c:barChart>
      <c:catAx>
        <c:axId val="42727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9155088"/>
        <c:crosses val="autoZero"/>
        <c:auto val="1"/>
        <c:lblAlgn val="ctr"/>
        <c:lblOffset val="100"/>
        <c:tickLblSkip val="1"/>
        <c:noMultiLvlLbl val="0"/>
      </c:catAx>
      <c:valAx>
        <c:axId val="4191550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727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0984963151861"/>
          <c:y val="3.1010759867947883E-2"/>
          <c:w val="0.87715982193046327"/>
          <c:h val="0.81090939441779686"/>
        </c:manualLayout>
      </c:layout>
      <c:lineChart>
        <c:grouping val="standard"/>
        <c:varyColors val="0"/>
        <c:ser>
          <c:idx val="0"/>
          <c:order val="0"/>
          <c:tx>
            <c:strRef>
              <c:f>Tabulky1!$A$2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Tabulky1!$B$1:$G$1</c:f>
              <c:strCache>
                <c:ptCount val="6"/>
                <c:pt idx="0">
                  <c:v>září - 1 týden</c:v>
                </c:pt>
                <c:pt idx="1">
                  <c:v>září - 2 týden</c:v>
                </c:pt>
                <c:pt idx="2">
                  <c:v>září - 3 týden</c:v>
                </c:pt>
                <c:pt idx="3">
                  <c:v>září - 4 týden</c:v>
                </c:pt>
                <c:pt idx="4">
                  <c:v>září - 5 týden</c:v>
                </c:pt>
                <c:pt idx="5">
                  <c:v>říjen - 5. až 9.</c:v>
                </c:pt>
              </c:strCache>
            </c:strRef>
          </c:cat>
          <c:val>
            <c:numRef>
              <c:f>Tabulky1!$B$2:$G$2</c:f>
              <c:numCache>
                <c:formatCode>#,##0.0</c:formatCode>
                <c:ptCount val="6"/>
                <c:pt idx="0">
                  <c:v>17.600000000000001</c:v>
                </c:pt>
                <c:pt idx="1">
                  <c:v>34.1</c:v>
                </c:pt>
                <c:pt idx="2">
                  <c:v>50.5</c:v>
                </c:pt>
                <c:pt idx="3">
                  <c:v>71.8</c:v>
                </c:pt>
                <c:pt idx="4">
                  <c:v>108</c:v>
                </c:pt>
                <c:pt idx="5">
                  <c:v>161.80000000000001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84-4AE0-B43D-9ABAB9C3B805}"/>
            </c:ext>
          </c:extLst>
        </c:ser>
        <c:ser>
          <c:idx val="1"/>
          <c:order val="1"/>
          <c:tx>
            <c:strRef>
              <c:f>Tabulky1!$A$3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Tabulky1!$B$1:$G$1</c:f>
              <c:strCache>
                <c:ptCount val="6"/>
                <c:pt idx="0">
                  <c:v>září - 1 týden</c:v>
                </c:pt>
                <c:pt idx="1">
                  <c:v>září - 2 týden</c:v>
                </c:pt>
                <c:pt idx="2">
                  <c:v>září - 3 týden</c:v>
                </c:pt>
                <c:pt idx="3">
                  <c:v>září - 4 týden</c:v>
                </c:pt>
                <c:pt idx="4">
                  <c:v>září - 5 týden</c:v>
                </c:pt>
                <c:pt idx="5">
                  <c:v>říjen - 5. až 9.</c:v>
                </c:pt>
              </c:strCache>
            </c:strRef>
          </c:cat>
          <c:val>
            <c:numRef>
              <c:f>Tabulky1!$B$3:$G$3</c:f>
              <c:numCache>
                <c:formatCode>#,##0.0</c:formatCode>
                <c:ptCount val="6"/>
                <c:pt idx="0">
                  <c:v>13.8</c:v>
                </c:pt>
                <c:pt idx="1">
                  <c:v>35.5</c:v>
                </c:pt>
                <c:pt idx="2">
                  <c:v>54.1</c:v>
                </c:pt>
                <c:pt idx="3">
                  <c:v>74.900000000000006</c:v>
                </c:pt>
                <c:pt idx="4">
                  <c:v>114.6</c:v>
                </c:pt>
                <c:pt idx="5">
                  <c:v>178.3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84-4AE0-B43D-9ABAB9C3B805}"/>
            </c:ext>
          </c:extLst>
        </c:ser>
        <c:ser>
          <c:idx val="2"/>
          <c:order val="2"/>
          <c:tx>
            <c:strRef>
              <c:f>Tabulky1!$A$4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Tabulky1!$B$1:$G$1</c:f>
              <c:strCache>
                <c:ptCount val="6"/>
                <c:pt idx="0">
                  <c:v>září - 1 týden</c:v>
                </c:pt>
                <c:pt idx="1">
                  <c:v>září - 2 týden</c:v>
                </c:pt>
                <c:pt idx="2">
                  <c:v>září - 3 týden</c:v>
                </c:pt>
                <c:pt idx="3">
                  <c:v>září - 4 týden</c:v>
                </c:pt>
                <c:pt idx="4">
                  <c:v>září - 5 týden</c:v>
                </c:pt>
                <c:pt idx="5">
                  <c:v>říjen - 5. až 9.</c:v>
                </c:pt>
              </c:strCache>
            </c:strRef>
          </c:cat>
          <c:val>
            <c:numRef>
              <c:f>Tabulky1!$B$4:$G$4</c:f>
              <c:numCache>
                <c:formatCode>#,##0.0</c:formatCode>
                <c:ptCount val="6"/>
                <c:pt idx="0">
                  <c:v>25.7</c:v>
                </c:pt>
                <c:pt idx="1">
                  <c:v>59.5</c:v>
                </c:pt>
                <c:pt idx="2">
                  <c:v>65.8</c:v>
                </c:pt>
                <c:pt idx="3">
                  <c:v>86.6</c:v>
                </c:pt>
                <c:pt idx="4">
                  <c:v>164.1</c:v>
                </c:pt>
                <c:pt idx="5">
                  <c:v>250.2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84-4AE0-B43D-9ABAB9C3B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4696352"/>
        <c:axId val="1806165408"/>
      </c:lineChart>
      <c:catAx>
        <c:axId val="165469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06165408"/>
        <c:crosses val="autoZero"/>
        <c:auto val="1"/>
        <c:lblAlgn val="ctr"/>
        <c:lblOffset val="100"/>
        <c:noMultiLvlLbl val="0"/>
      </c:catAx>
      <c:valAx>
        <c:axId val="180616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469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02977003062973"/>
          <c:y val="0.93551138230295627"/>
          <c:w val="0.63036804951504599"/>
          <c:h val="4.7573657769072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82402911864087E-2"/>
          <c:y val="2.162193596965423E-2"/>
          <c:w val="0.76271315318289912"/>
          <c:h val="0.85249275225606047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CZ010 Hlavní město Praha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4.7548133347999934E-2"/>
                  <c:y val="-4.2939575733324468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List1!$FZ$2:$HF$2</c:f>
              <c:numCache>
                <c:formatCode>General</c:formatCode>
                <c:ptCount val="33"/>
                <c:pt idx="0">
                  <c:v>682</c:v>
                </c:pt>
                <c:pt idx="1">
                  <c:v>693</c:v>
                </c:pt>
                <c:pt idx="2">
                  <c:v>702</c:v>
                </c:pt>
                <c:pt idx="3">
                  <c:v>713</c:v>
                </c:pt>
                <c:pt idx="4">
                  <c:v>726</c:v>
                </c:pt>
                <c:pt idx="5">
                  <c:v>740</c:v>
                </c:pt>
                <c:pt idx="6">
                  <c:v>750</c:v>
                </c:pt>
                <c:pt idx="7">
                  <c:v>773</c:v>
                </c:pt>
                <c:pt idx="8">
                  <c:v>795</c:v>
                </c:pt>
                <c:pt idx="9">
                  <c:v>823</c:v>
                </c:pt>
                <c:pt idx="10">
                  <c:v>834</c:v>
                </c:pt>
                <c:pt idx="11">
                  <c:v>853</c:v>
                </c:pt>
                <c:pt idx="12">
                  <c:v>873</c:v>
                </c:pt>
                <c:pt idx="13">
                  <c:v>888</c:v>
                </c:pt>
                <c:pt idx="14">
                  <c:v>915</c:v>
                </c:pt>
                <c:pt idx="15">
                  <c:v>953</c:v>
                </c:pt>
                <c:pt idx="16">
                  <c:v>1011</c:v>
                </c:pt>
                <c:pt idx="17">
                  <c:v>1042</c:v>
                </c:pt>
                <c:pt idx="18">
                  <c:v>1094</c:v>
                </c:pt>
                <c:pt idx="19">
                  <c:v>1122</c:v>
                </c:pt>
                <c:pt idx="20">
                  <c:v>1141</c:v>
                </c:pt>
                <c:pt idx="21">
                  <c:v>1182</c:v>
                </c:pt>
                <c:pt idx="22">
                  <c:v>1221</c:v>
                </c:pt>
                <c:pt idx="23">
                  <c:v>1269</c:v>
                </c:pt>
                <c:pt idx="24">
                  <c:v>1311</c:v>
                </c:pt>
                <c:pt idx="25">
                  <c:v>1341</c:v>
                </c:pt>
                <c:pt idx="26">
                  <c:v>1362</c:v>
                </c:pt>
                <c:pt idx="27">
                  <c:v>1384</c:v>
                </c:pt>
                <c:pt idx="28">
                  <c:v>1410</c:v>
                </c:pt>
                <c:pt idx="29">
                  <c:v>1459</c:v>
                </c:pt>
                <c:pt idx="30">
                  <c:v>1532</c:v>
                </c:pt>
                <c:pt idx="31">
                  <c:v>1584</c:v>
                </c:pt>
                <c:pt idx="32">
                  <c:v>1620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7E-4D27-BCFF-284DBA80796E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CZ020 Středočeský kraj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6.2265412717619179E-2"/>
                  <c:y val="1.073489393333102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List1!$FZ$3:$HF$3</c:f>
              <c:numCache>
                <c:formatCode>General</c:formatCode>
                <c:ptCount val="33"/>
                <c:pt idx="0">
                  <c:v>294</c:v>
                </c:pt>
                <c:pt idx="1">
                  <c:v>302</c:v>
                </c:pt>
                <c:pt idx="2">
                  <c:v>310</c:v>
                </c:pt>
                <c:pt idx="3">
                  <c:v>326</c:v>
                </c:pt>
                <c:pt idx="4">
                  <c:v>335</c:v>
                </c:pt>
                <c:pt idx="5">
                  <c:v>338</c:v>
                </c:pt>
                <c:pt idx="6">
                  <c:v>347</c:v>
                </c:pt>
                <c:pt idx="7">
                  <c:v>364</c:v>
                </c:pt>
                <c:pt idx="8">
                  <c:v>381</c:v>
                </c:pt>
                <c:pt idx="9">
                  <c:v>394</c:v>
                </c:pt>
                <c:pt idx="10">
                  <c:v>414</c:v>
                </c:pt>
                <c:pt idx="11">
                  <c:v>435</c:v>
                </c:pt>
                <c:pt idx="12">
                  <c:v>444</c:v>
                </c:pt>
                <c:pt idx="13">
                  <c:v>453</c:v>
                </c:pt>
                <c:pt idx="14">
                  <c:v>470</c:v>
                </c:pt>
                <c:pt idx="15">
                  <c:v>490</c:v>
                </c:pt>
                <c:pt idx="16">
                  <c:v>524</c:v>
                </c:pt>
                <c:pt idx="17">
                  <c:v>559</c:v>
                </c:pt>
                <c:pt idx="18">
                  <c:v>574</c:v>
                </c:pt>
                <c:pt idx="19">
                  <c:v>592</c:v>
                </c:pt>
                <c:pt idx="20">
                  <c:v>611</c:v>
                </c:pt>
                <c:pt idx="21">
                  <c:v>647</c:v>
                </c:pt>
                <c:pt idx="22">
                  <c:v>674</c:v>
                </c:pt>
                <c:pt idx="23">
                  <c:v>729</c:v>
                </c:pt>
                <c:pt idx="24">
                  <c:v>786</c:v>
                </c:pt>
                <c:pt idx="25">
                  <c:v>810</c:v>
                </c:pt>
                <c:pt idx="26">
                  <c:v>832</c:v>
                </c:pt>
                <c:pt idx="27">
                  <c:v>867</c:v>
                </c:pt>
                <c:pt idx="28">
                  <c:v>910</c:v>
                </c:pt>
                <c:pt idx="29">
                  <c:v>992</c:v>
                </c:pt>
                <c:pt idx="30">
                  <c:v>1063</c:v>
                </c:pt>
                <c:pt idx="31">
                  <c:v>1142</c:v>
                </c:pt>
                <c:pt idx="32">
                  <c:v>1184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7E-4D27-BCFF-284DBA80796E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CZ031 Jihočeský kraj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8.2643184152476359E-2"/>
                  <c:y val="3.435166058665941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List1!$FZ$4:$HF$4</c:f>
              <c:numCache>
                <c:formatCode>General</c:formatCode>
                <c:ptCount val="33"/>
                <c:pt idx="0">
                  <c:v>84</c:v>
                </c:pt>
                <c:pt idx="1">
                  <c:v>86</c:v>
                </c:pt>
                <c:pt idx="2">
                  <c:v>90</c:v>
                </c:pt>
                <c:pt idx="3">
                  <c:v>92</c:v>
                </c:pt>
                <c:pt idx="4">
                  <c:v>93</c:v>
                </c:pt>
                <c:pt idx="5">
                  <c:v>93</c:v>
                </c:pt>
                <c:pt idx="6">
                  <c:v>99</c:v>
                </c:pt>
                <c:pt idx="7">
                  <c:v>101</c:v>
                </c:pt>
                <c:pt idx="8">
                  <c:v>106</c:v>
                </c:pt>
                <c:pt idx="9">
                  <c:v>111</c:v>
                </c:pt>
                <c:pt idx="10">
                  <c:v>120</c:v>
                </c:pt>
                <c:pt idx="11">
                  <c:v>124</c:v>
                </c:pt>
                <c:pt idx="12">
                  <c:v>130</c:v>
                </c:pt>
                <c:pt idx="13">
                  <c:v>132</c:v>
                </c:pt>
                <c:pt idx="14">
                  <c:v>139</c:v>
                </c:pt>
                <c:pt idx="15">
                  <c:v>146</c:v>
                </c:pt>
                <c:pt idx="16">
                  <c:v>164</c:v>
                </c:pt>
                <c:pt idx="17">
                  <c:v>170</c:v>
                </c:pt>
                <c:pt idx="18">
                  <c:v>181</c:v>
                </c:pt>
                <c:pt idx="19">
                  <c:v>181</c:v>
                </c:pt>
                <c:pt idx="20">
                  <c:v>190</c:v>
                </c:pt>
                <c:pt idx="21">
                  <c:v>198</c:v>
                </c:pt>
                <c:pt idx="22">
                  <c:v>202</c:v>
                </c:pt>
                <c:pt idx="23">
                  <c:v>220</c:v>
                </c:pt>
                <c:pt idx="24">
                  <c:v>228</c:v>
                </c:pt>
                <c:pt idx="25">
                  <c:v>237</c:v>
                </c:pt>
                <c:pt idx="26">
                  <c:v>240</c:v>
                </c:pt>
                <c:pt idx="27">
                  <c:v>249</c:v>
                </c:pt>
                <c:pt idx="28">
                  <c:v>258</c:v>
                </c:pt>
                <c:pt idx="29">
                  <c:v>289</c:v>
                </c:pt>
                <c:pt idx="30">
                  <c:v>309</c:v>
                </c:pt>
                <c:pt idx="31">
                  <c:v>328</c:v>
                </c:pt>
                <c:pt idx="32">
                  <c:v>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7E-4D27-BCFF-284DBA80796E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CZ032 Plzeňský kraj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8.7171577804666847E-2"/>
                  <c:y val="-0.10949591811997689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List1!$FZ$5:$HF$5</c:f>
              <c:numCache>
                <c:formatCode>General</c:formatCode>
                <c:ptCount val="33"/>
                <c:pt idx="0">
                  <c:v>215</c:v>
                </c:pt>
                <c:pt idx="1">
                  <c:v>219</c:v>
                </c:pt>
                <c:pt idx="2">
                  <c:v>220</c:v>
                </c:pt>
                <c:pt idx="3">
                  <c:v>224</c:v>
                </c:pt>
                <c:pt idx="4">
                  <c:v>229</c:v>
                </c:pt>
                <c:pt idx="5">
                  <c:v>231</c:v>
                </c:pt>
                <c:pt idx="6">
                  <c:v>233</c:v>
                </c:pt>
                <c:pt idx="7">
                  <c:v>236</c:v>
                </c:pt>
                <c:pt idx="8">
                  <c:v>242</c:v>
                </c:pt>
                <c:pt idx="9">
                  <c:v>249</c:v>
                </c:pt>
                <c:pt idx="10">
                  <c:v>264</c:v>
                </c:pt>
                <c:pt idx="11">
                  <c:v>276</c:v>
                </c:pt>
                <c:pt idx="12">
                  <c:v>283</c:v>
                </c:pt>
                <c:pt idx="13">
                  <c:v>289</c:v>
                </c:pt>
                <c:pt idx="14">
                  <c:v>298</c:v>
                </c:pt>
                <c:pt idx="15">
                  <c:v>318</c:v>
                </c:pt>
                <c:pt idx="16">
                  <c:v>352</c:v>
                </c:pt>
                <c:pt idx="17">
                  <c:v>365</c:v>
                </c:pt>
                <c:pt idx="18">
                  <c:v>371</c:v>
                </c:pt>
                <c:pt idx="19">
                  <c:v>374</c:v>
                </c:pt>
                <c:pt idx="20">
                  <c:v>384</c:v>
                </c:pt>
                <c:pt idx="21">
                  <c:v>401</c:v>
                </c:pt>
                <c:pt idx="22">
                  <c:v>418</c:v>
                </c:pt>
                <c:pt idx="23">
                  <c:v>437</c:v>
                </c:pt>
                <c:pt idx="24">
                  <c:v>457</c:v>
                </c:pt>
                <c:pt idx="25">
                  <c:v>464</c:v>
                </c:pt>
                <c:pt idx="26">
                  <c:v>467</c:v>
                </c:pt>
                <c:pt idx="27">
                  <c:v>474</c:v>
                </c:pt>
                <c:pt idx="28">
                  <c:v>490</c:v>
                </c:pt>
                <c:pt idx="29">
                  <c:v>507</c:v>
                </c:pt>
                <c:pt idx="30">
                  <c:v>522</c:v>
                </c:pt>
                <c:pt idx="31">
                  <c:v>550</c:v>
                </c:pt>
                <c:pt idx="32">
                  <c:v>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4E-4137-BC44-135E44F5DE76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CZ041 Karlovarský kraj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7.2238932311746579E-2"/>
                  <c:y val="-6.4409363599987196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List1!$FZ$6:$HF$6</c:f>
              <c:numCache>
                <c:formatCode>General</c:formatCode>
                <c:ptCount val="33"/>
                <c:pt idx="0">
                  <c:v>158</c:v>
                </c:pt>
                <c:pt idx="1">
                  <c:v>162</c:v>
                </c:pt>
                <c:pt idx="2">
                  <c:v>165</c:v>
                </c:pt>
                <c:pt idx="3">
                  <c:v>165</c:v>
                </c:pt>
                <c:pt idx="4">
                  <c:v>165</c:v>
                </c:pt>
                <c:pt idx="5">
                  <c:v>165</c:v>
                </c:pt>
                <c:pt idx="6">
                  <c:v>165</c:v>
                </c:pt>
                <c:pt idx="7">
                  <c:v>172</c:v>
                </c:pt>
                <c:pt idx="8">
                  <c:v>175</c:v>
                </c:pt>
                <c:pt idx="9">
                  <c:v>180</c:v>
                </c:pt>
                <c:pt idx="10">
                  <c:v>184</c:v>
                </c:pt>
                <c:pt idx="11">
                  <c:v>192</c:v>
                </c:pt>
                <c:pt idx="12">
                  <c:v>193</c:v>
                </c:pt>
                <c:pt idx="13">
                  <c:v>200</c:v>
                </c:pt>
                <c:pt idx="14">
                  <c:v>210</c:v>
                </c:pt>
                <c:pt idx="15">
                  <c:v>219</c:v>
                </c:pt>
                <c:pt idx="16">
                  <c:v>224</c:v>
                </c:pt>
                <c:pt idx="17">
                  <c:v>234</c:v>
                </c:pt>
                <c:pt idx="18">
                  <c:v>239</c:v>
                </c:pt>
                <c:pt idx="19">
                  <c:v>247</c:v>
                </c:pt>
                <c:pt idx="20">
                  <c:v>253</c:v>
                </c:pt>
                <c:pt idx="21">
                  <c:v>257</c:v>
                </c:pt>
                <c:pt idx="22">
                  <c:v>274</c:v>
                </c:pt>
                <c:pt idx="23">
                  <c:v>287</c:v>
                </c:pt>
                <c:pt idx="24">
                  <c:v>296</c:v>
                </c:pt>
                <c:pt idx="25">
                  <c:v>303</c:v>
                </c:pt>
                <c:pt idx="26">
                  <c:v>304</c:v>
                </c:pt>
                <c:pt idx="27">
                  <c:v>312</c:v>
                </c:pt>
                <c:pt idx="28">
                  <c:v>323</c:v>
                </c:pt>
                <c:pt idx="29">
                  <c:v>332</c:v>
                </c:pt>
                <c:pt idx="30">
                  <c:v>347</c:v>
                </c:pt>
                <c:pt idx="31">
                  <c:v>357</c:v>
                </c:pt>
                <c:pt idx="32">
                  <c:v>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4E-4137-BC44-135E44F5DE76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CZ042 Ústecký kraj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9.0567873043809713E-2"/>
                  <c:y val="-0.1395536211333038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List1!$FZ$7:$HF$7</c:f>
              <c:numCache>
                <c:formatCode>General</c:formatCode>
                <c:ptCount val="33"/>
                <c:pt idx="0">
                  <c:v>194</c:v>
                </c:pt>
                <c:pt idx="1">
                  <c:v>194</c:v>
                </c:pt>
                <c:pt idx="2">
                  <c:v>197</c:v>
                </c:pt>
                <c:pt idx="3">
                  <c:v>198</c:v>
                </c:pt>
                <c:pt idx="4">
                  <c:v>198</c:v>
                </c:pt>
                <c:pt idx="5">
                  <c:v>200</c:v>
                </c:pt>
                <c:pt idx="6">
                  <c:v>204</c:v>
                </c:pt>
                <c:pt idx="7">
                  <c:v>207</c:v>
                </c:pt>
                <c:pt idx="8">
                  <c:v>209</c:v>
                </c:pt>
                <c:pt idx="9">
                  <c:v>218</c:v>
                </c:pt>
                <c:pt idx="10">
                  <c:v>222</c:v>
                </c:pt>
                <c:pt idx="11">
                  <c:v>226</c:v>
                </c:pt>
                <c:pt idx="12">
                  <c:v>229</c:v>
                </c:pt>
                <c:pt idx="13">
                  <c:v>233</c:v>
                </c:pt>
                <c:pt idx="14">
                  <c:v>238</c:v>
                </c:pt>
                <c:pt idx="15">
                  <c:v>241</c:v>
                </c:pt>
                <c:pt idx="16">
                  <c:v>252</c:v>
                </c:pt>
                <c:pt idx="17">
                  <c:v>261</c:v>
                </c:pt>
                <c:pt idx="18">
                  <c:v>264</c:v>
                </c:pt>
                <c:pt idx="19">
                  <c:v>267</c:v>
                </c:pt>
                <c:pt idx="20">
                  <c:v>278</c:v>
                </c:pt>
                <c:pt idx="21">
                  <c:v>299</c:v>
                </c:pt>
                <c:pt idx="22">
                  <c:v>320</c:v>
                </c:pt>
                <c:pt idx="23">
                  <c:v>340</c:v>
                </c:pt>
                <c:pt idx="24">
                  <c:v>371</c:v>
                </c:pt>
                <c:pt idx="25">
                  <c:v>392</c:v>
                </c:pt>
                <c:pt idx="26">
                  <c:v>399</c:v>
                </c:pt>
                <c:pt idx="27">
                  <c:v>405</c:v>
                </c:pt>
                <c:pt idx="28">
                  <c:v>422</c:v>
                </c:pt>
                <c:pt idx="29">
                  <c:v>437</c:v>
                </c:pt>
                <c:pt idx="30">
                  <c:v>479</c:v>
                </c:pt>
                <c:pt idx="31">
                  <c:v>519</c:v>
                </c:pt>
                <c:pt idx="32">
                  <c:v>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4E-4137-BC44-135E44F5DE76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CZ051 Liberecký kraj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8.1511085739428737E-2"/>
                  <c:y val="6.4409363599986252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List1!$FZ$8:$HF$8</c:f>
              <c:numCache>
                <c:formatCode>General</c:formatCode>
                <c:ptCount val="33"/>
                <c:pt idx="0">
                  <c:v>86</c:v>
                </c:pt>
                <c:pt idx="1">
                  <c:v>87</c:v>
                </c:pt>
                <c:pt idx="2">
                  <c:v>87</c:v>
                </c:pt>
                <c:pt idx="3">
                  <c:v>88</c:v>
                </c:pt>
                <c:pt idx="4">
                  <c:v>88</c:v>
                </c:pt>
                <c:pt idx="5">
                  <c:v>89</c:v>
                </c:pt>
                <c:pt idx="6">
                  <c:v>91</c:v>
                </c:pt>
                <c:pt idx="7">
                  <c:v>92</c:v>
                </c:pt>
                <c:pt idx="8">
                  <c:v>94</c:v>
                </c:pt>
                <c:pt idx="9">
                  <c:v>97</c:v>
                </c:pt>
                <c:pt idx="10">
                  <c:v>99</c:v>
                </c:pt>
                <c:pt idx="11">
                  <c:v>101</c:v>
                </c:pt>
                <c:pt idx="12">
                  <c:v>102</c:v>
                </c:pt>
                <c:pt idx="13">
                  <c:v>103</c:v>
                </c:pt>
                <c:pt idx="14">
                  <c:v>109</c:v>
                </c:pt>
                <c:pt idx="15">
                  <c:v>113</c:v>
                </c:pt>
                <c:pt idx="16">
                  <c:v>118</c:v>
                </c:pt>
                <c:pt idx="17">
                  <c:v>123</c:v>
                </c:pt>
                <c:pt idx="18">
                  <c:v>126</c:v>
                </c:pt>
                <c:pt idx="19">
                  <c:v>129</c:v>
                </c:pt>
                <c:pt idx="20">
                  <c:v>130</c:v>
                </c:pt>
                <c:pt idx="21">
                  <c:v>136</c:v>
                </c:pt>
                <c:pt idx="22">
                  <c:v>142</c:v>
                </c:pt>
                <c:pt idx="23">
                  <c:v>153</c:v>
                </c:pt>
                <c:pt idx="24">
                  <c:v>156</c:v>
                </c:pt>
                <c:pt idx="25">
                  <c:v>162</c:v>
                </c:pt>
                <c:pt idx="26">
                  <c:v>167</c:v>
                </c:pt>
                <c:pt idx="27">
                  <c:v>172</c:v>
                </c:pt>
                <c:pt idx="28">
                  <c:v>179</c:v>
                </c:pt>
                <c:pt idx="29">
                  <c:v>182</c:v>
                </c:pt>
                <c:pt idx="30">
                  <c:v>192</c:v>
                </c:pt>
                <c:pt idx="31">
                  <c:v>208</c:v>
                </c:pt>
                <c:pt idx="32">
                  <c:v>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4E-4137-BC44-135E44F5DE76}"/>
            </c:ext>
          </c:extLst>
        </c:ser>
        <c:ser>
          <c:idx val="7"/>
          <c:order val="7"/>
          <c:tx>
            <c:strRef>
              <c:f>List1!$A$9</c:f>
              <c:strCache>
                <c:ptCount val="1"/>
                <c:pt idx="0">
                  <c:v>CZ052 Královéhradecký kraj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4.5283936521904856E-2"/>
                  <c:y val="7.085029995998505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List1!$FZ$9:$HF$9</c:f>
              <c:numCache>
                <c:formatCode>General</c:formatCode>
                <c:ptCount val="33"/>
                <c:pt idx="0">
                  <c:v>66</c:v>
                </c:pt>
                <c:pt idx="1">
                  <c:v>69</c:v>
                </c:pt>
                <c:pt idx="2">
                  <c:v>69</c:v>
                </c:pt>
                <c:pt idx="3">
                  <c:v>87</c:v>
                </c:pt>
                <c:pt idx="4">
                  <c:v>91</c:v>
                </c:pt>
                <c:pt idx="5">
                  <c:v>93</c:v>
                </c:pt>
                <c:pt idx="6">
                  <c:v>97</c:v>
                </c:pt>
                <c:pt idx="7">
                  <c:v>106</c:v>
                </c:pt>
                <c:pt idx="8">
                  <c:v>126</c:v>
                </c:pt>
                <c:pt idx="9">
                  <c:v>133</c:v>
                </c:pt>
                <c:pt idx="10">
                  <c:v>143</c:v>
                </c:pt>
                <c:pt idx="11">
                  <c:v>157</c:v>
                </c:pt>
                <c:pt idx="12">
                  <c:v>158</c:v>
                </c:pt>
                <c:pt idx="13">
                  <c:v>160</c:v>
                </c:pt>
                <c:pt idx="14">
                  <c:v>166</c:v>
                </c:pt>
                <c:pt idx="15">
                  <c:v>175</c:v>
                </c:pt>
                <c:pt idx="16">
                  <c:v>185</c:v>
                </c:pt>
                <c:pt idx="17">
                  <c:v>191</c:v>
                </c:pt>
                <c:pt idx="18">
                  <c:v>197</c:v>
                </c:pt>
                <c:pt idx="19">
                  <c:v>200</c:v>
                </c:pt>
                <c:pt idx="20">
                  <c:v>203</c:v>
                </c:pt>
                <c:pt idx="21">
                  <c:v>207</c:v>
                </c:pt>
                <c:pt idx="22">
                  <c:v>214</c:v>
                </c:pt>
                <c:pt idx="23">
                  <c:v>228</c:v>
                </c:pt>
                <c:pt idx="24">
                  <c:v>236</c:v>
                </c:pt>
                <c:pt idx="25">
                  <c:v>242</c:v>
                </c:pt>
                <c:pt idx="26">
                  <c:v>254</c:v>
                </c:pt>
                <c:pt idx="27">
                  <c:v>257</c:v>
                </c:pt>
                <c:pt idx="28">
                  <c:v>271</c:v>
                </c:pt>
                <c:pt idx="29">
                  <c:v>296</c:v>
                </c:pt>
                <c:pt idx="30">
                  <c:v>305</c:v>
                </c:pt>
                <c:pt idx="31">
                  <c:v>333</c:v>
                </c:pt>
                <c:pt idx="32">
                  <c:v>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94E-4137-BC44-135E44F5DE76}"/>
            </c:ext>
          </c:extLst>
        </c:ser>
        <c:ser>
          <c:idx val="8"/>
          <c:order val="8"/>
          <c:tx>
            <c:strRef>
              <c:f>List1!$A$10</c:f>
              <c:strCache>
                <c:ptCount val="1"/>
                <c:pt idx="0">
                  <c:v>CZ053 Pardubický kraj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7.471849526114302E-2"/>
                  <c:y val="-1.717583029332970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List1!$FZ$10:$HF$10</c:f>
              <c:numCache>
                <c:formatCode>General</c:formatCode>
                <c:ptCount val="33"/>
                <c:pt idx="0">
                  <c:v>136</c:v>
                </c:pt>
                <c:pt idx="1">
                  <c:v>140</c:v>
                </c:pt>
                <c:pt idx="2">
                  <c:v>145</c:v>
                </c:pt>
                <c:pt idx="3">
                  <c:v>147</c:v>
                </c:pt>
                <c:pt idx="4">
                  <c:v>152</c:v>
                </c:pt>
                <c:pt idx="5">
                  <c:v>152</c:v>
                </c:pt>
                <c:pt idx="6">
                  <c:v>154</c:v>
                </c:pt>
                <c:pt idx="7">
                  <c:v>160</c:v>
                </c:pt>
                <c:pt idx="8">
                  <c:v>185</c:v>
                </c:pt>
                <c:pt idx="9">
                  <c:v>192</c:v>
                </c:pt>
                <c:pt idx="10">
                  <c:v>203</c:v>
                </c:pt>
                <c:pt idx="11">
                  <c:v>267</c:v>
                </c:pt>
                <c:pt idx="12">
                  <c:v>271</c:v>
                </c:pt>
                <c:pt idx="13">
                  <c:v>279</c:v>
                </c:pt>
                <c:pt idx="14">
                  <c:v>295</c:v>
                </c:pt>
                <c:pt idx="15">
                  <c:v>302</c:v>
                </c:pt>
                <c:pt idx="16">
                  <c:v>319</c:v>
                </c:pt>
                <c:pt idx="17">
                  <c:v>330</c:v>
                </c:pt>
                <c:pt idx="18">
                  <c:v>336</c:v>
                </c:pt>
                <c:pt idx="19">
                  <c:v>337</c:v>
                </c:pt>
                <c:pt idx="20">
                  <c:v>345</c:v>
                </c:pt>
                <c:pt idx="21">
                  <c:v>360</c:v>
                </c:pt>
                <c:pt idx="22">
                  <c:v>373</c:v>
                </c:pt>
                <c:pt idx="23">
                  <c:v>389</c:v>
                </c:pt>
                <c:pt idx="24">
                  <c:v>401</c:v>
                </c:pt>
                <c:pt idx="25">
                  <c:v>413</c:v>
                </c:pt>
                <c:pt idx="26">
                  <c:v>417</c:v>
                </c:pt>
                <c:pt idx="27">
                  <c:v>431</c:v>
                </c:pt>
                <c:pt idx="28">
                  <c:v>443</c:v>
                </c:pt>
                <c:pt idx="29">
                  <c:v>454</c:v>
                </c:pt>
                <c:pt idx="30">
                  <c:v>478</c:v>
                </c:pt>
                <c:pt idx="31">
                  <c:v>495</c:v>
                </c:pt>
                <c:pt idx="32">
                  <c:v>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94E-4137-BC44-135E44F5DE76}"/>
            </c:ext>
          </c:extLst>
        </c:ser>
        <c:ser>
          <c:idx val="9"/>
          <c:order val="9"/>
          <c:tx>
            <c:strRef>
              <c:f>List1!$A$11</c:f>
              <c:strCache>
                <c:ptCount val="1"/>
                <c:pt idx="0">
                  <c:v>CZ063 Kraj Vysočina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8.4907380978571603E-2"/>
                  <c:y val="4.2939575733324268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List1!$FZ$11:$HF$11</c:f>
              <c:numCache>
                <c:formatCode>General</c:formatCode>
                <c:ptCount val="33"/>
                <c:pt idx="0">
                  <c:v>138</c:v>
                </c:pt>
                <c:pt idx="1">
                  <c:v>142</c:v>
                </c:pt>
                <c:pt idx="2">
                  <c:v>159</c:v>
                </c:pt>
                <c:pt idx="3">
                  <c:v>163</c:v>
                </c:pt>
                <c:pt idx="4">
                  <c:v>174</c:v>
                </c:pt>
                <c:pt idx="5">
                  <c:v>179</c:v>
                </c:pt>
                <c:pt idx="6">
                  <c:v>187</c:v>
                </c:pt>
                <c:pt idx="7">
                  <c:v>188</c:v>
                </c:pt>
                <c:pt idx="8">
                  <c:v>192</c:v>
                </c:pt>
                <c:pt idx="9">
                  <c:v>195</c:v>
                </c:pt>
                <c:pt idx="10">
                  <c:v>203</c:v>
                </c:pt>
                <c:pt idx="11">
                  <c:v>213</c:v>
                </c:pt>
                <c:pt idx="12">
                  <c:v>215</c:v>
                </c:pt>
                <c:pt idx="13">
                  <c:v>224</c:v>
                </c:pt>
                <c:pt idx="14">
                  <c:v>225</c:v>
                </c:pt>
                <c:pt idx="15">
                  <c:v>243</c:v>
                </c:pt>
                <c:pt idx="16">
                  <c:v>257</c:v>
                </c:pt>
                <c:pt idx="17">
                  <c:v>258</c:v>
                </c:pt>
                <c:pt idx="18">
                  <c:v>264</c:v>
                </c:pt>
                <c:pt idx="19">
                  <c:v>267</c:v>
                </c:pt>
                <c:pt idx="20">
                  <c:v>275</c:v>
                </c:pt>
                <c:pt idx="21">
                  <c:v>281</c:v>
                </c:pt>
                <c:pt idx="22">
                  <c:v>293</c:v>
                </c:pt>
                <c:pt idx="23">
                  <c:v>310</c:v>
                </c:pt>
                <c:pt idx="24">
                  <c:v>329</c:v>
                </c:pt>
                <c:pt idx="25">
                  <c:v>342</c:v>
                </c:pt>
                <c:pt idx="26">
                  <c:v>350</c:v>
                </c:pt>
                <c:pt idx="27">
                  <c:v>363</c:v>
                </c:pt>
                <c:pt idx="28">
                  <c:v>380</c:v>
                </c:pt>
                <c:pt idx="29">
                  <c:v>395</c:v>
                </c:pt>
                <c:pt idx="30">
                  <c:v>424</c:v>
                </c:pt>
                <c:pt idx="31">
                  <c:v>453</c:v>
                </c:pt>
                <c:pt idx="32">
                  <c:v>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94E-4137-BC44-135E44F5DE76}"/>
            </c:ext>
          </c:extLst>
        </c:ser>
        <c:ser>
          <c:idx val="10"/>
          <c:order val="10"/>
          <c:tx>
            <c:strRef>
              <c:f>List1!$A$12</c:f>
              <c:strCache>
                <c:ptCount val="1"/>
                <c:pt idx="0">
                  <c:v>CZ064 Jihomoravský kraj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6.1133314304571557E-2"/>
                  <c:y val="-3.435166058665941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List1!$FZ$12:$HF$12</c:f>
              <c:numCache>
                <c:formatCode>General</c:formatCode>
                <c:ptCount val="33"/>
                <c:pt idx="0">
                  <c:v>248</c:v>
                </c:pt>
                <c:pt idx="1">
                  <c:v>259</c:v>
                </c:pt>
                <c:pt idx="2">
                  <c:v>266</c:v>
                </c:pt>
                <c:pt idx="3">
                  <c:v>275</c:v>
                </c:pt>
                <c:pt idx="4">
                  <c:v>279</c:v>
                </c:pt>
                <c:pt idx="5">
                  <c:v>282</c:v>
                </c:pt>
                <c:pt idx="6">
                  <c:v>289</c:v>
                </c:pt>
                <c:pt idx="7">
                  <c:v>304</c:v>
                </c:pt>
                <c:pt idx="8">
                  <c:v>305</c:v>
                </c:pt>
                <c:pt idx="9">
                  <c:v>314</c:v>
                </c:pt>
                <c:pt idx="10">
                  <c:v>323</c:v>
                </c:pt>
                <c:pt idx="11">
                  <c:v>328</c:v>
                </c:pt>
                <c:pt idx="12">
                  <c:v>333</c:v>
                </c:pt>
                <c:pt idx="13">
                  <c:v>339</c:v>
                </c:pt>
                <c:pt idx="14">
                  <c:v>366</c:v>
                </c:pt>
                <c:pt idx="15">
                  <c:v>379</c:v>
                </c:pt>
                <c:pt idx="16">
                  <c:v>397</c:v>
                </c:pt>
                <c:pt idx="17">
                  <c:v>417</c:v>
                </c:pt>
                <c:pt idx="18">
                  <c:v>431</c:v>
                </c:pt>
                <c:pt idx="19">
                  <c:v>438</c:v>
                </c:pt>
                <c:pt idx="20">
                  <c:v>451</c:v>
                </c:pt>
                <c:pt idx="21">
                  <c:v>497</c:v>
                </c:pt>
                <c:pt idx="22">
                  <c:v>522</c:v>
                </c:pt>
                <c:pt idx="23">
                  <c:v>563</c:v>
                </c:pt>
                <c:pt idx="24">
                  <c:v>598</c:v>
                </c:pt>
                <c:pt idx="25">
                  <c:v>619</c:v>
                </c:pt>
                <c:pt idx="26">
                  <c:v>632</c:v>
                </c:pt>
                <c:pt idx="27">
                  <c:v>643</c:v>
                </c:pt>
                <c:pt idx="28">
                  <c:v>675</c:v>
                </c:pt>
                <c:pt idx="29">
                  <c:v>727</c:v>
                </c:pt>
                <c:pt idx="30">
                  <c:v>795</c:v>
                </c:pt>
                <c:pt idx="31">
                  <c:v>854</c:v>
                </c:pt>
                <c:pt idx="32">
                  <c:v>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94E-4137-BC44-135E44F5DE76}"/>
            </c:ext>
          </c:extLst>
        </c:ser>
        <c:ser>
          <c:idx val="11"/>
          <c:order val="11"/>
          <c:tx>
            <c:strRef>
              <c:f>List1!$A$13</c:f>
              <c:strCache>
                <c:ptCount val="1"/>
                <c:pt idx="0">
                  <c:v>CZ071 Olomoucký kraj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4.6493409850111786E-2"/>
                  <c:y val="-4.723353330665677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List1!$FZ$13:$HF$13</c:f>
              <c:numCache>
                <c:formatCode>General</c:formatCode>
                <c:ptCount val="33"/>
                <c:pt idx="0">
                  <c:v>235</c:v>
                </c:pt>
                <c:pt idx="1">
                  <c:v>238</c:v>
                </c:pt>
                <c:pt idx="2">
                  <c:v>240</c:v>
                </c:pt>
                <c:pt idx="3">
                  <c:v>240</c:v>
                </c:pt>
                <c:pt idx="4">
                  <c:v>243</c:v>
                </c:pt>
                <c:pt idx="5">
                  <c:v>243</c:v>
                </c:pt>
                <c:pt idx="6">
                  <c:v>244</c:v>
                </c:pt>
                <c:pt idx="7">
                  <c:v>251</c:v>
                </c:pt>
                <c:pt idx="8">
                  <c:v>252</c:v>
                </c:pt>
                <c:pt idx="9">
                  <c:v>258</c:v>
                </c:pt>
                <c:pt idx="10">
                  <c:v>263</c:v>
                </c:pt>
                <c:pt idx="11">
                  <c:v>266</c:v>
                </c:pt>
                <c:pt idx="12">
                  <c:v>268</c:v>
                </c:pt>
                <c:pt idx="13">
                  <c:v>270</c:v>
                </c:pt>
                <c:pt idx="14">
                  <c:v>270</c:v>
                </c:pt>
                <c:pt idx="15">
                  <c:v>273</c:v>
                </c:pt>
                <c:pt idx="16">
                  <c:v>284</c:v>
                </c:pt>
                <c:pt idx="17">
                  <c:v>294</c:v>
                </c:pt>
                <c:pt idx="18">
                  <c:v>299</c:v>
                </c:pt>
                <c:pt idx="19">
                  <c:v>301</c:v>
                </c:pt>
                <c:pt idx="20">
                  <c:v>309</c:v>
                </c:pt>
                <c:pt idx="21">
                  <c:v>316</c:v>
                </c:pt>
                <c:pt idx="22">
                  <c:v>328</c:v>
                </c:pt>
                <c:pt idx="23">
                  <c:v>344</c:v>
                </c:pt>
                <c:pt idx="24">
                  <c:v>379</c:v>
                </c:pt>
                <c:pt idx="25">
                  <c:v>397</c:v>
                </c:pt>
                <c:pt idx="26">
                  <c:v>401</c:v>
                </c:pt>
                <c:pt idx="27">
                  <c:v>412</c:v>
                </c:pt>
                <c:pt idx="28">
                  <c:v>432</c:v>
                </c:pt>
                <c:pt idx="29">
                  <c:v>446</c:v>
                </c:pt>
                <c:pt idx="30">
                  <c:v>483</c:v>
                </c:pt>
                <c:pt idx="31">
                  <c:v>506</c:v>
                </c:pt>
                <c:pt idx="32">
                  <c:v>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94E-4137-BC44-135E44F5DE76}"/>
            </c:ext>
          </c:extLst>
        </c:ser>
        <c:ser>
          <c:idx val="12"/>
          <c:order val="12"/>
          <c:tx>
            <c:strRef>
              <c:f>List1!$A$14</c:f>
              <c:strCache>
                <c:ptCount val="1"/>
                <c:pt idx="0">
                  <c:v>CZ072 Zlínský kraj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9.6228365109047823E-2"/>
                  <c:y val="-8.5879151466648623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List1!$FZ$14:$HF$14</c:f>
              <c:numCache>
                <c:formatCode>General</c:formatCode>
                <c:ptCount val="33"/>
                <c:pt idx="0">
                  <c:v>135</c:v>
                </c:pt>
                <c:pt idx="1">
                  <c:v>136</c:v>
                </c:pt>
                <c:pt idx="2">
                  <c:v>137</c:v>
                </c:pt>
                <c:pt idx="3">
                  <c:v>140</c:v>
                </c:pt>
                <c:pt idx="4">
                  <c:v>143</c:v>
                </c:pt>
                <c:pt idx="5">
                  <c:v>143</c:v>
                </c:pt>
                <c:pt idx="6">
                  <c:v>145</c:v>
                </c:pt>
                <c:pt idx="7">
                  <c:v>150</c:v>
                </c:pt>
                <c:pt idx="8">
                  <c:v>155</c:v>
                </c:pt>
                <c:pt idx="9">
                  <c:v>159</c:v>
                </c:pt>
                <c:pt idx="10">
                  <c:v>170</c:v>
                </c:pt>
                <c:pt idx="11">
                  <c:v>181</c:v>
                </c:pt>
                <c:pt idx="12">
                  <c:v>185</c:v>
                </c:pt>
                <c:pt idx="13">
                  <c:v>188</c:v>
                </c:pt>
                <c:pt idx="14">
                  <c:v>199</c:v>
                </c:pt>
                <c:pt idx="15">
                  <c:v>215</c:v>
                </c:pt>
                <c:pt idx="16">
                  <c:v>232</c:v>
                </c:pt>
                <c:pt idx="17">
                  <c:v>250</c:v>
                </c:pt>
                <c:pt idx="18">
                  <c:v>258</c:v>
                </c:pt>
                <c:pt idx="19">
                  <c:v>271</c:v>
                </c:pt>
                <c:pt idx="20">
                  <c:v>280</c:v>
                </c:pt>
                <c:pt idx="21">
                  <c:v>292</c:v>
                </c:pt>
                <c:pt idx="22">
                  <c:v>308</c:v>
                </c:pt>
                <c:pt idx="23">
                  <c:v>323</c:v>
                </c:pt>
                <c:pt idx="24">
                  <c:v>343</c:v>
                </c:pt>
                <c:pt idx="25">
                  <c:v>353</c:v>
                </c:pt>
                <c:pt idx="26">
                  <c:v>361</c:v>
                </c:pt>
                <c:pt idx="27">
                  <c:v>376</c:v>
                </c:pt>
                <c:pt idx="28">
                  <c:v>395</c:v>
                </c:pt>
                <c:pt idx="29">
                  <c:v>418</c:v>
                </c:pt>
                <c:pt idx="30">
                  <c:v>451</c:v>
                </c:pt>
                <c:pt idx="31">
                  <c:v>505</c:v>
                </c:pt>
                <c:pt idx="32">
                  <c:v>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94E-4137-BC44-135E44F5DE76}"/>
            </c:ext>
          </c:extLst>
        </c:ser>
        <c:ser>
          <c:idx val="13"/>
          <c:order val="13"/>
          <c:tx>
            <c:strRef>
              <c:f>List1!$A$15</c:f>
              <c:strCache>
                <c:ptCount val="1"/>
                <c:pt idx="0">
                  <c:v>CZ080 Moravskoslezský kraj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3.8491346043619125E-2"/>
                  <c:y val="-2.576374543999460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AAE-4CCD-BDFA-E577130EE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List1!$FZ$1:$HF$1</c:f>
              <c:numCache>
                <c:formatCode>m/d/yyyy</c:formatCode>
                <c:ptCount val="33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</c:numCache>
            </c:numRef>
          </c:cat>
          <c:val>
            <c:numRef>
              <c:f>List1!$FZ$15:$HF$15</c:f>
              <c:numCache>
                <c:formatCode>General</c:formatCode>
                <c:ptCount val="33"/>
                <c:pt idx="0">
                  <c:v>768</c:v>
                </c:pt>
                <c:pt idx="1">
                  <c:v>774</c:v>
                </c:pt>
                <c:pt idx="2">
                  <c:v>775</c:v>
                </c:pt>
                <c:pt idx="3">
                  <c:v>779</c:v>
                </c:pt>
                <c:pt idx="4">
                  <c:v>779</c:v>
                </c:pt>
                <c:pt idx="5">
                  <c:v>781</c:v>
                </c:pt>
                <c:pt idx="6">
                  <c:v>782</c:v>
                </c:pt>
                <c:pt idx="7">
                  <c:v>788</c:v>
                </c:pt>
                <c:pt idx="8">
                  <c:v>792</c:v>
                </c:pt>
                <c:pt idx="9">
                  <c:v>799</c:v>
                </c:pt>
                <c:pt idx="10">
                  <c:v>811</c:v>
                </c:pt>
                <c:pt idx="11">
                  <c:v>817</c:v>
                </c:pt>
                <c:pt idx="12">
                  <c:v>828</c:v>
                </c:pt>
                <c:pt idx="13">
                  <c:v>840</c:v>
                </c:pt>
                <c:pt idx="14">
                  <c:v>849</c:v>
                </c:pt>
                <c:pt idx="15">
                  <c:v>873</c:v>
                </c:pt>
                <c:pt idx="16">
                  <c:v>894</c:v>
                </c:pt>
                <c:pt idx="17">
                  <c:v>902</c:v>
                </c:pt>
                <c:pt idx="18">
                  <c:v>911</c:v>
                </c:pt>
                <c:pt idx="19">
                  <c:v>915</c:v>
                </c:pt>
                <c:pt idx="20">
                  <c:v>926</c:v>
                </c:pt>
                <c:pt idx="21">
                  <c:v>941</c:v>
                </c:pt>
                <c:pt idx="22">
                  <c:v>957</c:v>
                </c:pt>
                <c:pt idx="23">
                  <c:v>986</c:v>
                </c:pt>
                <c:pt idx="24">
                  <c:v>1013</c:v>
                </c:pt>
                <c:pt idx="25">
                  <c:v>1019</c:v>
                </c:pt>
                <c:pt idx="26">
                  <c:v>1033</c:v>
                </c:pt>
                <c:pt idx="27">
                  <c:v>1046</c:v>
                </c:pt>
                <c:pt idx="28">
                  <c:v>1060</c:v>
                </c:pt>
                <c:pt idx="29">
                  <c:v>1100</c:v>
                </c:pt>
                <c:pt idx="30">
                  <c:v>1150</c:v>
                </c:pt>
                <c:pt idx="31">
                  <c:v>1201</c:v>
                </c:pt>
                <c:pt idx="32">
                  <c:v>1254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94E-4137-BC44-135E44F5D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874623"/>
        <c:axId val="343454575"/>
      </c:lineChart>
      <c:dateAx>
        <c:axId val="342874623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454575"/>
        <c:crosses val="autoZero"/>
        <c:auto val="1"/>
        <c:lblOffset val="100"/>
        <c:baseTimeUnit val="days"/>
        <c:majorUnit val="1"/>
      </c:dateAx>
      <c:valAx>
        <c:axId val="34345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2874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osob v těžkém stavu a/nebo s vysoce intenzivní péčí (UPV, ECMO) v daném dni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cat>
            <c:numRef>
              <c:f>Sheet1!$A$2:$A$215</c:f>
              <c:numCache>
                <c:formatCode>m/d/yyyy</c:formatCode>
                <c:ptCount val="214"/>
                <c:pt idx="0">
                  <c:v>43900</c:v>
                </c:pt>
                <c:pt idx="1">
                  <c:v>43901</c:v>
                </c:pt>
                <c:pt idx="2">
                  <c:v>43902</c:v>
                </c:pt>
                <c:pt idx="3">
                  <c:v>43903</c:v>
                </c:pt>
                <c:pt idx="4">
                  <c:v>43904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43910</c:v>
                </c:pt>
                <c:pt idx="11">
                  <c:v>43911</c:v>
                </c:pt>
                <c:pt idx="12">
                  <c:v>43912</c:v>
                </c:pt>
                <c:pt idx="13">
                  <c:v>43913</c:v>
                </c:pt>
                <c:pt idx="14">
                  <c:v>43914</c:v>
                </c:pt>
                <c:pt idx="15">
                  <c:v>43915</c:v>
                </c:pt>
                <c:pt idx="16">
                  <c:v>43916</c:v>
                </c:pt>
                <c:pt idx="17">
                  <c:v>43917</c:v>
                </c:pt>
                <c:pt idx="18">
                  <c:v>43918</c:v>
                </c:pt>
                <c:pt idx="19">
                  <c:v>43919</c:v>
                </c:pt>
                <c:pt idx="20">
                  <c:v>43920</c:v>
                </c:pt>
                <c:pt idx="21">
                  <c:v>43921</c:v>
                </c:pt>
                <c:pt idx="22">
                  <c:v>43922</c:v>
                </c:pt>
                <c:pt idx="23">
                  <c:v>43923</c:v>
                </c:pt>
                <c:pt idx="24">
                  <c:v>43924</c:v>
                </c:pt>
                <c:pt idx="25">
                  <c:v>43925</c:v>
                </c:pt>
                <c:pt idx="26">
                  <c:v>43926</c:v>
                </c:pt>
                <c:pt idx="27">
                  <c:v>43927</c:v>
                </c:pt>
                <c:pt idx="28">
                  <c:v>43928</c:v>
                </c:pt>
                <c:pt idx="29">
                  <c:v>43929</c:v>
                </c:pt>
                <c:pt idx="30">
                  <c:v>43930</c:v>
                </c:pt>
                <c:pt idx="31">
                  <c:v>43931</c:v>
                </c:pt>
                <c:pt idx="32">
                  <c:v>43932</c:v>
                </c:pt>
                <c:pt idx="33">
                  <c:v>43933</c:v>
                </c:pt>
                <c:pt idx="34">
                  <c:v>43934</c:v>
                </c:pt>
                <c:pt idx="35">
                  <c:v>43935</c:v>
                </c:pt>
                <c:pt idx="36">
                  <c:v>43936</c:v>
                </c:pt>
                <c:pt idx="37">
                  <c:v>43937</c:v>
                </c:pt>
                <c:pt idx="38">
                  <c:v>43938</c:v>
                </c:pt>
                <c:pt idx="39">
                  <c:v>43939</c:v>
                </c:pt>
                <c:pt idx="40">
                  <c:v>43940</c:v>
                </c:pt>
                <c:pt idx="41">
                  <c:v>43941</c:v>
                </c:pt>
                <c:pt idx="42">
                  <c:v>43942</c:v>
                </c:pt>
                <c:pt idx="43">
                  <c:v>43943</c:v>
                </c:pt>
                <c:pt idx="44">
                  <c:v>43944</c:v>
                </c:pt>
                <c:pt idx="45">
                  <c:v>43945</c:v>
                </c:pt>
                <c:pt idx="46">
                  <c:v>43946</c:v>
                </c:pt>
                <c:pt idx="47">
                  <c:v>43947</c:v>
                </c:pt>
                <c:pt idx="48">
                  <c:v>43948</c:v>
                </c:pt>
                <c:pt idx="49">
                  <c:v>43949</c:v>
                </c:pt>
                <c:pt idx="50">
                  <c:v>43950</c:v>
                </c:pt>
                <c:pt idx="51">
                  <c:v>43951</c:v>
                </c:pt>
                <c:pt idx="52">
                  <c:v>43952</c:v>
                </c:pt>
                <c:pt idx="53">
                  <c:v>43953</c:v>
                </c:pt>
                <c:pt idx="54">
                  <c:v>43954</c:v>
                </c:pt>
                <c:pt idx="55">
                  <c:v>43955</c:v>
                </c:pt>
                <c:pt idx="56">
                  <c:v>43956</c:v>
                </c:pt>
                <c:pt idx="57">
                  <c:v>43957</c:v>
                </c:pt>
                <c:pt idx="58">
                  <c:v>43958</c:v>
                </c:pt>
                <c:pt idx="59">
                  <c:v>43959</c:v>
                </c:pt>
                <c:pt idx="60">
                  <c:v>43960</c:v>
                </c:pt>
                <c:pt idx="61">
                  <c:v>43961</c:v>
                </c:pt>
                <c:pt idx="62">
                  <c:v>43962</c:v>
                </c:pt>
                <c:pt idx="63">
                  <c:v>43963</c:v>
                </c:pt>
                <c:pt idx="64">
                  <c:v>43964</c:v>
                </c:pt>
                <c:pt idx="65">
                  <c:v>43965</c:v>
                </c:pt>
                <c:pt idx="66">
                  <c:v>43966</c:v>
                </c:pt>
                <c:pt idx="67">
                  <c:v>43967</c:v>
                </c:pt>
                <c:pt idx="68">
                  <c:v>43968</c:v>
                </c:pt>
                <c:pt idx="69">
                  <c:v>43969</c:v>
                </c:pt>
                <c:pt idx="70">
                  <c:v>43970</c:v>
                </c:pt>
                <c:pt idx="71">
                  <c:v>43971</c:v>
                </c:pt>
                <c:pt idx="72">
                  <c:v>43972</c:v>
                </c:pt>
                <c:pt idx="73">
                  <c:v>43973</c:v>
                </c:pt>
                <c:pt idx="74">
                  <c:v>43974</c:v>
                </c:pt>
                <c:pt idx="75">
                  <c:v>43975</c:v>
                </c:pt>
                <c:pt idx="76">
                  <c:v>43976</c:v>
                </c:pt>
                <c:pt idx="77">
                  <c:v>43977</c:v>
                </c:pt>
                <c:pt idx="78">
                  <c:v>43978</c:v>
                </c:pt>
                <c:pt idx="79">
                  <c:v>43979</c:v>
                </c:pt>
                <c:pt idx="80">
                  <c:v>43980</c:v>
                </c:pt>
                <c:pt idx="81">
                  <c:v>43981</c:v>
                </c:pt>
                <c:pt idx="82">
                  <c:v>43982</c:v>
                </c:pt>
                <c:pt idx="83">
                  <c:v>43983</c:v>
                </c:pt>
                <c:pt idx="84">
                  <c:v>43984</c:v>
                </c:pt>
                <c:pt idx="85">
                  <c:v>43985</c:v>
                </c:pt>
                <c:pt idx="86">
                  <c:v>43986</c:v>
                </c:pt>
                <c:pt idx="87">
                  <c:v>43987</c:v>
                </c:pt>
                <c:pt idx="88">
                  <c:v>43988</c:v>
                </c:pt>
                <c:pt idx="89">
                  <c:v>43989</c:v>
                </c:pt>
                <c:pt idx="90">
                  <c:v>43990</c:v>
                </c:pt>
                <c:pt idx="91">
                  <c:v>43991</c:v>
                </c:pt>
                <c:pt idx="92">
                  <c:v>43992</c:v>
                </c:pt>
                <c:pt idx="93">
                  <c:v>43993</c:v>
                </c:pt>
                <c:pt idx="94">
                  <c:v>43994</c:v>
                </c:pt>
                <c:pt idx="95">
                  <c:v>43995</c:v>
                </c:pt>
                <c:pt idx="96">
                  <c:v>43996</c:v>
                </c:pt>
                <c:pt idx="97">
                  <c:v>43997</c:v>
                </c:pt>
                <c:pt idx="98">
                  <c:v>43998</c:v>
                </c:pt>
                <c:pt idx="99">
                  <c:v>43999</c:v>
                </c:pt>
                <c:pt idx="100">
                  <c:v>44000</c:v>
                </c:pt>
                <c:pt idx="101">
                  <c:v>44001</c:v>
                </c:pt>
                <c:pt idx="102">
                  <c:v>44002</c:v>
                </c:pt>
                <c:pt idx="103">
                  <c:v>44003</c:v>
                </c:pt>
                <c:pt idx="104">
                  <c:v>44004</c:v>
                </c:pt>
                <c:pt idx="105">
                  <c:v>44005</c:v>
                </c:pt>
                <c:pt idx="106">
                  <c:v>44006</c:v>
                </c:pt>
                <c:pt idx="107">
                  <c:v>44007</c:v>
                </c:pt>
                <c:pt idx="108">
                  <c:v>44008</c:v>
                </c:pt>
                <c:pt idx="109">
                  <c:v>44009</c:v>
                </c:pt>
                <c:pt idx="110">
                  <c:v>44010</c:v>
                </c:pt>
                <c:pt idx="111">
                  <c:v>44011</c:v>
                </c:pt>
                <c:pt idx="112">
                  <c:v>44012</c:v>
                </c:pt>
                <c:pt idx="113">
                  <c:v>44013</c:v>
                </c:pt>
                <c:pt idx="114">
                  <c:v>44014</c:v>
                </c:pt>
                <c:pt idx="115">
                  <c:v>44015</c:v>
                </c:pt>
                <c:pt idx="116">
                  <c:v>44016</c:v>
                </c:pt>
                <c:pt idx="117">
                  <c:v>44017</c:v>
                </c:pt>
                <c:pt idx="118">
                  <c:v>44018</c:v>
                </c:pt>
                <c:pt idx="119">
                  <c:v>44019</c:v>
                </c:pt>
                <c:pt idx="120">
                  <c:v>44020</c:v>
                </c:pt>
                <c:pt idx="121">
                  <c:v>44021</c:v>
                </c:pt>
                <c:pt idx="122">
                  <c:v>44022</c:v>
                </c:pt>
                <c:pt idx="123">
                  <c:v>44023</c:v>
                </c:pt>
                <c:pt idx="124">
                  <c:v>44024</c:v>
                </c:pt>
                <c:pt idx="125">
                  <c:v>44025</c:v>
                </c:pt>
                <c:pt idx="126">
                  <c:v>44026</c:v>
                </c:pt>
                <c:pt idx="127">
                  <c:v>44027</c:v>
                </c:pt>
                <c:pt idx="128">
                  <c:v>44028</c:v>
                </c:pt>
                <c:pt idx="129">
                  <c:v>44029</c:v>
                </c:pt>
                <c:pt idx="130">
                  <c:v>44030</c:v>
                </c:pt>
                <c:pt idx="131">
                  <c:v>44031</c:v>
                </c:pt>
                <c:pt idx="132">
                  <c:v>44032</c:v>
                </c:pt>
                <c:pt idx="133">
                  <c:v>44033</c:v>
                </c:pt>
                <c:pt idx="134">
                  <c:v>44034</c:v>
                </c:pt>
                <c:pt idx="135">
                  <c:v>44035</c:v>
                </c:pt>
                <c:pt idx="136">
                  <c:v>44036</c:v>
                </c:pt>
                <c:pt idx="137">
                  <c:v>44037</c:v>
                </c:pt>
                <c:pt idx="138">
                  <c:v>44038</c:v>
                </c:pt>
                <c:pt idx="139">
                  <c:v>44039</c:v>
                </c:pt>
                <c:pt idx="140">
                  <c:v>44040</c:v>
                </c:pt>
                <c:pt idx="141">
                  <c:v>44041</c:v>
                </c:pt>
                <c:pt idx="142">
                  <c:v>44042</c:v>
                </c:pt>
                <c:pt idx="143">
                  <c:v>44043</c:v>
                </c:pt>
                <c:pt idx="144">
                  <c:v>44044</c:v>
                </c:pt>
                <c:pt idx="145">
                  <c:v>44045</c:v>
                </c:pt>
                <c:pt idx="146">
                  <c:v>44046</c:v>
                </c:pt>
                <c:pt idx="147">
                  <c:v>44047</c:v>
                </c:pt>
                <c:pt idx="148">
                  <c:v>44048</c:v>
                </c:pt>
                <c:pt idx="149">
                  <c:v>44049</c:v>
                </c:pt>
                <c:pt idx="150">
                  <c:v>44050</c:v>
                </c:pt>
                <c:pt idx="151">
                  <c:v>44051</c:v>
                </c:pt>
                <c:pt idx="152">
                  <c:v>44052</c:v>
                </c:pt>
                <c:pt idx="153">
                  <c:v>44053</c:v>
                </c:pt>
                <c:pt idx="154">
                  <c:v>44054</c:v>
                </c:pt>
                <c:pt idx="155">
                  <c:v>44055</c:v>
                </c:pt>
                <c:pt idx="156">
                  <c:v>44056</c:v>
                </c:pt>
                <c:pt idx="157">
                  <c:v>44057</c:v>
                </c:pt>
                <c:pt idx="158">
                  <c:v>44058</c:v>
                </c:pt>
                <c:pt idx="159">
                  <c:v>44059</c:v>
                </c:pt>
                <c:pt idx="160">
                  <c:v>44060</c:v>
                </c:pt>
                <c:pt idx="161">
                  <c:v>44061</c:v>
                </c:pt>
                <c:pt idx="162">
                  <c:v>44062</c:v>
                </c:pt>
                <c:pt idx="163">
                  <c:v>44063</c:v>
                </c:pt>
                <c:pt idx="164">
                  <c:v>44064</c:v>
                </c:pt>
                <c:pt idx="165">
                  <c:v>44065</c:v>
                </c:pt>
                <c:pt idx="166">
                  <c:v>44066</c:v>
                </c:pt>
                <c:pt idx="167">
                  <c:v>44067</c:v>
                </c:pt>
                <c:pt idx="168">
                  <c:v>44068</c:v>
                </c:pt>
                <c:pt idx="169">
                  <c:v>44069</c:v>
                </c:pt>
                <c:pt idx="170">
                  <c:v>44070</c:v>
                </c:pt>
                <c:pt idx="171">
                  <c:v>44071</c:v>
                </c:pt>
                <c:pt idx="172">
                  <c:v>44072</c:v>
                </c:pt>
                <c:pt idx="173">
                  <c:v>44073</c:v>
                </c:pt>
                <c:pt idx="174">
                  <c:v>44074</c:v>
                </c:pt>
                <c:pt idx="175">
                  <c:v>44075</c:v>
                </c:pt>
                <c:pt idx="176">
                  <c:v>44076</c:v>
                </c:pt>
                <c:pt idx="177">
                  <c:v>44077</c:v>
                </c:pt>
                <c:pt idx="178">
                  <c:v>44078</c:v>
                </c:pt>
                <c:pt idx="179">
                  <c:v>44079</c:v>
                </c:pt>
                <c:pt idx="180">
                  <c:v>44080</c:v>
                </c:pt>
                <c:pt idx="181">
                  <c:v>44081</c:v>
                </c:pt>
                <c:pt idx="182">
                  <c:v>44082</c:v>
                </c:pt>
                <c:pt idx="183">
                  <c:v>44083</c:v>
                </c:pt>
                <c:pt idx="184">
                  <c:v>44084</c:v>
                </c:pt>
                <c:pt idx="185">
                  <c:v>44085</c:v>
                </c:pt>
                <c:pt idx="186">
                  <c:v>44086</c:v>
                </c:pt>
                <c:pt idx="187">
                  <c:v>44087</c:v>
                </c:pt>
                <c:pt idx="188">
                  <c:v>44088</c:v>
                </c:pt>
                <c:pt idx="189">
                  <c:v>44089</c:v>
                </c:pt>
                <c:pt idx="190">
                  <c:v>44090</c:v>
                </c:pt>
                <c:pt idx="191">
                  <c:v>44091</c:v>
                </c:pt>
                <c:pt idx="192">
                  <c:v>44092</c:v>
                </c:pt>
                <c:pt idx="193">
                  <c:v>44093</c:v>
                </c:pt>
                <c:pt idx="194">
                  <c:v>44094</c:v>
                </c:pt>
                <c:pt idx="195">
                  <c:v>44095</c:v>
                </c:pt>
                <c:pt idx="196">
                  <c:v>44096</c:v>
                </c:pt>
                <c:pt idx="197">
                  <c:v>44097</c:v>
                </c:pt>
                <c:pt idx="198">
                  <c:v>44098</c:v>
                </c:pt>
                <c:pt idx="199">
                  <c:v>44099</c:v>
                </c:pt>
                <c:pt idx="200">
                  <c:v>44100</c:v>
                </c:pt>
                <c:pt idx="201">
                  <c:v>44101</c:v>
                </c:pt>
                <c:pt idx="202">
                  <c:v>44102</c:v>
                </c:pt>
                <c:pt idx="203">
                  <c:v>44103</c:v>
                </c:pt>
                <c:pt idx="204">
                  <c:v>44104</c:v>
                </c:pt>
                <c:pt idx="205">
                  <c:v>44105</c:v>
                </c:pt>
                <c:pt idx="206">
                  <c:v>44106</c:v>
                </c:pt>
                <c:pt idx="207">
                  <c:v>44107</c:v>
                </c:pt>
                <c:pt idx="208">
                  <c:v>44108</c:v>
                </c:pt>
                <c:pt idx="209">
                  <c:v>44109</c:v>
                </c:pt>
                <c:pt idx="210">
                  <c:v>44110</c:v>
                </c:pt>
                <c:pt idx="211">
                  <c:v>44111</c:v>
                </c:pt>
                <c:pt idx="212">
                  <c:v>44112</c:v>
                </c:pt>
                <c:pt idx="213">
                  <c:v>44113</c:v>
                </c:pt>
              </c:numCache>
            </c:numRef>
          </c:cat>
          <c:val>
            <c:numRef>
              <c:f>Sheet1!$B$2:$B$215</c:f>
              <c:numCache>
                <c:formatCode>General</c:formatCode>
                <c:ptCount val="2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7</c:v>
                </c:pt>
                <c:pt idx="6">
                  <c:v>20</c:v>
                </c:pt>
                <c:pt idx="7">
                  <c:v>52</c:v>
                </c:pt>
                <c:pt idx="8">
                  <c:v>51</c:v>
                </c:pt>
                <c:pt idx="9">
                  <c:v>56</c:v>
                </c:pt>
                <c:pt idx="10">
                  <c:v>67</c:v>
                </c:pt>
                <c:pt idx="11">
                  <c:v>80</c:v>
                </c:pt>
                <c:pt idx="12">
                  <c:v>98</c:v>
                </c:pt>
                <c:pt idx="13">
                  <c:v>117</c:v>
                </c:pt>
                <c:pt idx="14">
                  <c:v>135</c:v>
                </c:pt>
                <c:pt idx="15">
                  <c:v>174</c:v>
                </c:pt>
                <c:pt idx="16">
                  <c:v>205</c:v>
                </c:pt>
                <c:pt idx="17">
                  <c:v>237</c:v>
                </c:pt>
                <c:pt idx="18">
                  <c:v>271</c:v>
                </c:pt>
                <c:pt idx="19">
                  <c:v>282</c:v>
                </c:pt>
                <c:pt idx="20">
                  <c:v>294</c:v>
                </c:pt>
                <c:pt idx="21">
                  <c:v>322</c:v>
                </c:pt>
                <c:pt idx="22">
                  <c:v>345</c:v>
                </c:pt>
                <c:pt idx="23">
                  <c:v>351</c:v>
                </c:pt>
                <c:pt idx="24">
                  <c:v>375</c:v>
                </c:pt>
                <c:pt idx="25">
                  <c:v>365</c:v>
                </c:pt>
                <c:pt idx="26">
                  <c:v>370</c:v>
                </c:pt>
                <c:pt idx="27">
                  <c:v>394</c:v>
                </c:pt>
                <c:pt idx="28">
                  <c:v>412</c:v>
                </c:pt>
                <c:pt idx="29">
                  <c:v>422</c:v>
                </c:pt>
                <c:pt idx="30">
                  <c:v>416</c:v>
                </c:pt>
                <c:pt idx="31">
                  <c:v>403</c:v>
                </c:pt>
                <c:pt idx="32">
                  <c:v>403</c:v>
                </c:pt>
                <c:pt idx="33">
                  <c:v>400</c:v>
                </c:pt>
                <c:pt idx="34">
                  <c:v>394</c:v>
                </c:pt>
                <c:pt idx="35">
                  <c:v>385</c:v>
                </c:pt>
                <c:pt idx="36">
                  <c:v>371</c:v>
                </c:pt>
                <c:pt idx="37">
                  <c:v>363</c:v>
                </c:pt>
                <c:pt idx="38">
                  <c:v>355</c:v>
                </c:pt>
                <c:pt idx="39">
                  <c:v>338</c:v>
                </c:pt>
                <c:pt idx="40">
                  <c:v>344</c:v>
                </c:pt>
                <c:pt idx="41">
                  <c:v>349</c:v>
                </c:pt>
                <c:pt idx="42">
                  <c:v>366</c:v>
                </c:pt>
                <c:pt idx="43">
                  <c:v>343</c:v>
                </c:pt>
                <c:pt idx="44">
                  <c:v>336</c:v>
                </c:pt>
                <c:pt idx="45">
                  <c:v>330</c:v>
                </c:pt>
                <c:pt idx="46">
                  <c:v>314</c:v>
                </c:pt>
                <c:pt idx="47">
                  <c:v>310</c:v>
                </c:pt>
                <c:pt idx="48">
                  <c:v>310</c:v>
                </c:pt>
                <c:pt idx="49">
                  <c:v>306</c:v>
                </c:pt>
                <c:pt idx="50">
                  <c:v>286</c:v>
                </c:pt>
                <c:pt idx="51">
                  <c:v>273</c:v>
                </c:pt>
                <c:pt idx="52">
                  <c:v>244</c:v>
                </c:pt>
                <c:pt idx="53">
                  <c:v>233</c:v>
                </c:pt>
                <c:pt idx="54">
                  <c:v>232</c:v>
                </c:pt>
                <c:pt idx="55">
                  <c:v>236</c:v>
                </c:pt>
                <c:pt idx="56">
                  <c:v>223</c:v>
                </c:pt>
                <c:pt idx="57">
                  <c:v>209</c:v>
                </c:pt>
                <c:pt idx="58">
                  <c:v>191</c:v>
                </c:pt>
                <c:pt idx="59">
                  <c:v>184</c:v>
                </c:pt>
                <c:pt idx="60">
                  <c:v>173</c:v>
                </c:pt>
                <c:pt idx="61">
                  <c:v>167</c:v>
                </c:pt>
                <c:pt idx="62">
                  <c:v>167</c:v>
                </c:pt>
                <c:pt idx="63">
                  <c:v>157</c:v>
                </c:pt>
                <c:pt idx="64">
                  <c:v>146</c:v>
                </c:pt>
                <c:pt idx="65">
                  <c:v>128</c:v>
                </c:pt>
                <c:pt idx="66">
                  <c:v>118</c:v>
                </c:pt>
                <c:pt idx="67">
                  <c:v>112</c:v>
                </c:pt>
                <c:pt idx="68">
                  <c:v>110</c:v>
                </c:pt>
                <c:pt idx="69">
                  <c:v>115</c:v>
                </c:pt>
                <c:pt idx="70">
                  <c:v>109</c:v>
                </c:pt>
                <c:pt idx="71">
                  <c:v>101</c:v>
                </c:pt>
                <c:pt idx="72">
                  <c:v>101</c:v>
                </c:pt>
                <c:pt idx="73">
                  <c:v>98</c:v>
                </c:pt>
                <c:pt idx="74">
                  <c:v>93</c:v>
                </c:pt>
                <c:pt idx="75">
                  <c:v>94</c:v>
                </c:pt>
                <c:pt idx="76">
                  <c:v>91</c:v>
                </c:pt>
                <c:pt idx="77">
                  <c:v>92</c:v>
                </c:pt>
                <c:pt idx="78">
                  <c:v>86</c:v>
                </c:pt>
                <c:pt idx="79">
                  <c:v>73</c:v>
                </c:pt>
                <c:pt idx="80">
                  <c:v>71</c:v>
                </c:pt>
                <c:pt idx="81">
                  <c:v>72</c:v>
                </c:pt>
                <c:pt idx="82">
                  <c:v>70</c:v>
                </c:pt>
                <c:pt idx="83">
                  <c:v>73</c:v>
                </c:pt>
                <c:pt idx="84">
                  <c:v>75</c:v>
                </c:pt>
                <c:pt idx="85">
                  <c:v>65</c:v>
                </c:pt>
                <c:pt idx="86">
                  <c:v>60</c:v>
                </c:pt>
                <c:pt idx="87">
                  <c:v>60</c:v>
                </c:pt>
                <c:pt idx="88">
                  <c:v>59</c:v>
                </c:pt>
                <c:pt idx="89">
                  <c:v>61</c:v>
                </c:pt>
                <c:pt idx="90">
                  <c:v>60</c:v>
                </c:pt>
                <c:pt idx="91">
                  <c:v>63</c:v>
                </c:pt>
                <c:pt idx="92">
                  <c:v>66</c:v>
                </c:pt>
                <c:pt idx="93">
                  <c:v>65</c:v>
                </c:pt>
                <c:pt idx="94">
                  <c:v>69</c:v>
                </c:pt>
                <c:pt idx="95">
                  <c:v>67</c:v>
                </c:pt>
                <c:pt idx="96">
                  <c:v>68</c:v>
                </c:pt>
                <c:pt idx="97">
                  <c:v>77</c:v>
                </c:pt>
                <c:pt idx="98">
                  <c:v>78</c:v>
                </c:pt>
                <c:pt idx="99">
                  <c:v>83</c:v>
                </c:pt>
                <c:pt idx="100">
                  <c:v>83</c:v>
                </c:pt>
                <c:pt idx="101">
                  <c:v>82</c:v>
                </c:pt>
                <c:pt idx="102">
                  <c:v>80</c:v>
                </c:pt>
                <c:pt idx="103">
                  <c:v>74</c:v>
                </c:pt>
                <c:pt idx="104">
                  <c:v>75</c:v>
                </c:pt>
                <c:pt idx="105">
                  <c:v>76</c:v>
                </c:pt>
                <c:pt idx="106">
                  <c:v>78</c:v>
                </c:pt>
                <c:pt idx="107">
                  <c:v>67</c:v>
                </c:pt>
                <c:pt idx="108">
                  <c:v>64</c:v>
                </c:pt>
                <c:pt idx="109">
                  <c:v>61</c:v>
                </c:pt>
                <c:pt idx="110">
                  <c:v>66</c:v>
                </c:pt>
                <c:pt idx="111">
                  <c:v>69</c:v>
                </c:pt>
                <c:pt idx="112">
                  <c:v>71</c:v>
                </c:pt>
                <c:pt idx="113">
                  <c:v>75</c:v>
                </c:pt>
                <c:pt idx="114">
                  <c:v>72</c:v>
                </c:pt>
                <c:pt idx="115">
                  <c:v>71</c:v>
                </c:pt>
                <c:pt idx="116">
                  <c:v>70</c:v>
                </c:pt>
                <c:pt idx="117">
                  <c:v>73</c:v>
                </c:pt>
                <c:pt idx="118">
                  <c:v>69</c:v>
                </c:pt>
                <c:pt idx="119">
                  <c:v>77</c:v>
                </c:pt>
                <c:pt idx="120">
                  <c:v>85</c:v>
                </c:pt>
                <c:pt idx="121">
                  <c:v>73</c:v>
                </c:pt>
                <c:pt idx="122">
                  <c:v>69</c:v>
                </c:pt>
                <c:pt idx="123">
                  <c:v>64</c:v>
                </c:pt>
                <c:pt idx="124">
                  <c:v>65</c:v>
                </c:pt>
                <c:pt idx="125">
                  <c:v>71</c:v>
                </c:pt>
                <c:pt idx="126">
                  <c:v>71</c:v>
                </c:pt>
                <c:pt idx="127">
                  <c:v>80</c:v>
                </c:pt>
                <c:pt idx="128">
                  <c:v>76</c:v>
                </c:pt>
                <c:pt idx="129">
                  <c:v>74</c:v>
                </c:pt>
                <c:pt idx="130">
                  <c:v>74</c:v>
                </c:pt>
                <c:pt idx="131">
                  <c:v>74</c:v>
                </c:pt>
                <c:pt idx="132">
                  <c:v>71</c:v>
                </c:pt>
                <c:pt idx="133">
                  <c:v>78</c:v>
                </c:pt>
                <c:pt idx="134">
                  <c:v>92</c:v>
                </c:pt>
                <c:pt idx="135">
                  <c:v>91</c:v>
                </c:pt>
                <c:pt idx="136">
                  <c:v>94</c:v>
                </c:pt>
                <c:pt idx="137">
                  <c:v>92</c:v>
                </c:pt>
                <c:pt idx="138">
                  <c:v>91</c:v>
                </c:pt>
                <c:pt idx="139">
                  <c:v>109</c:v>
                </c:pt>
                <c:pt idx="140">
                  <c:v>115</c:v>
                </c:pt>
                <c:pt idx="141">
                  <c:v>117</c:v>
                </c:pt>
                <c:pt idx="142">
                  <c:v>118</c:v>
                </c:pt>
                <c:pt idx="143">
                  <c:v>114</c:v>
                </c:pt>
                <c:pt idx="144">
                  <c:v>116</c:v>
                </c:pt>
                <c:pt idx="145">
                  <c:v>109</c:v>
                </c:pt>
                <c:pt idx="146">
                  <c:v>113</c:v>
                </c:pt>
                <c:pt idx="147">
                  <c:v>115</c:v>
                </c:pt>
                <c:pt idx="148">
                  <c:v>110</c:v>
                </c:pt>
                <c:pt idx="149">
                  <c:v>105</c:v>
                </c:pt>
                <c:pt idx="150">
                  <c:v>106</c:v>
                </c:pt>
                <c:pt idx="151">
                  <c:v>104</c:v>
                </c:pt>
                <c:pt idx="152">
                  <c:v>107</c:v>
                </c:pt>
                <c:pt idx="153">
                  <c:v>113</c:v>
                </c:pt>
                <c:pt idx="154">
                  <c:v>110</c:v>
                </c:pt>
                <c:pt idx="155">
                  <c:v>101</c:v>
                </c:pt>
                <c:pt idx="156">
                  <c:v>105</c:v>
                </c:pt>
                <c:pt idx="157">
                  <c:v>113</c:v>
                </c:pt>
                <c:pt idx="158">
                  <c:v>103</c:v>
                </c:pt>
                <c:pt idx="159">
                  <c:v>101</c:v>
                </c:pt>
                <c:pt idx="160">
                  <c:v>113</c:v>
                </c:pt>
                <c:pt idx="161">
                  <c:v>103</c:v>
                </c:pt>
                <c:pt idx="162">
                  <c:v>108</c:v>
                </c:pt>
                <c:pt idx="163">
                  <c:v>116</c:v>
                </c:pt>
                <c:pt idx="164">
                  <c:v>119</c:v>
                </c:pt>
                <c:pt idx="165">
                  <c:v>124</c:v>
                </c:pt>
                <c:pt idx="166">
                  <c:v>128</c:v>
                </c:pt>
                <c:pt idx="167">
                  <c:v>128</c:v>
                </c:pt>
                <c:pt idx="168">
                  <c:v>130</c:v>
                </c:pt>
                <c:pt idx="169">
                  <c:v>136</c:v>
                </c:pt>
                <c:pt idx="170">
                  <c:v>146</c:v>
                </c:pt>
                <c:pt idx="171">
                  <c:v>155</c:v>
                </c:pt>
                <c:pt idx="172">
                  <c:v>154</c:v>
                </c:pt>
                <c:pt idx="173">
                  <c:v>155</c:v>
                </c:pt>
                <c:pt idx="174">
                  <c:v>173</c:v>
                </c:pt>
                <c:pt idx="175">
                  <c:v>180</c:v>
                </c:pt>
                <c:pt idx="176">
                  <c:v>182</c:v>
                </c:pt>
                <c:pt idx="177">
                  <c:v>198</c:v>
                </c:pt>
                <c:pt idx="178">
                  <c:v>200</c:v>
                </c:pt>
                <c:pt idx="179">
                  <c:v>209</c:v>
                </c:pt>
                <c:pt idx="180">
                  <c:v>220</c:v>
                </c:pt>
                <c:pt idx="181">
                  <c:v>256</c:v>
                </c:pt>
                <c:pt idx="182">
                  <c:v>254</c:v>
                </c:pt>
                <c:pt idx="183">
                  <c:v>268</c:v>
                </c:pt>
                <c:pt idx="184">
                  <c:v>273</c:v>
                </c:pt>
                <c:pt idx="185">
                  <c:v>311</c:v>
                </c:pt>
                <c:pt idx="186">
                  <c:v>290</c:v>
                </c:pt>
                <c:pt idx="187">
                  <c:v>313</c:v>
                </c:pt>
                <c:pt idx="188">
                  <c:v>347</c:v>
                </c:pt>
                <c:pt idx="189">
                  <c:v>375</c:v>
                </c:pt>
                <c:pt idx="190">
                  <c:v>405</c:v>
                </c:pt>
                <c:pt idx="191">
                  <c:v>496</c:v>
                </c:pt>
                <c:pt idx="192">
                  <c:v>525</c:v>
                </c:pt>
                <c:pt idx="193">
                  <c:v>512</c:v>
                </c:pt>
                <c:pt idx="194">
                  <c:v>534</c:v>
                </c:pt>
                <c:pt idx="195">
                  <c:v>618</c:v>
                </c:pt>
                <c:pt idx="196">
                  <c:v>638</c:v>
                </c:pt>
                <c:pt idx="197">
                  <c:v>713</c:v>
                </c:pt>
                <c:pt idx="198">
                  <c:v>769</c:v>
                </c:pt>
                <c:pt idx="199">
                  <c:v>828</c:v>
                </c:pt>
                <c:pt idx="200">
                  <c:v>801</c:v>
                </c:pt>
                <c:pt idx="201">
                  <c:v>826</c:v>
                </c:pt>
                <c:pt idx="202">
                  <c:v>857</c:v>
                </c:pt>
                <c:pt idx="203">
                  <c:v>1010</c:v>
                </c:pt>
                <c:pt idx="204">
                  <c:v>1077</c:v>
                </c:pt>
                <c:pt idx="205">
                  <c:v>1182</c:v>
                </c:pt>
                <c:pt idx="206">
                  <c:v>1266</c:v>
                </c:pt>
                <c:pt idx="207">
                  <c:v>1247</c:v>
                </c:pt>
                <c:pt idx="208">
                  <c:v>1327</c:v>
                </c:pt>
                <c:pt idx="209">
                  <c:v>1531</c:v>
                </c:pt>
                <c:pt idx="210">
                  <c:v>1694</c:v>
                </c:pt>
                <c:pt idx="211">
                  <c:v>1843</c:v>
                </c:pt>
                <c:pt idx="212">
                  <c:v>1996</c:v>
                </c:pt>
                <c:pt idx="213">
                  <c:v>2111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C-4806-98A1-E3D8FFD76C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Počet hospitalizovaných osob v daném dni (bez komplikovaného stavu)</c:v>
                </c:pt>
              </c:strCache>
            </c:strRef>
          </c:tx>
          <c:spPr>
            <a:solidFill>
              <a:srgbClr val="73B3D8"/>
            </a:solidFill>
            <a:ln>
              <a:noFill/>
            </a:ln>
            <a:effectLst/>
          </c:spPr>
          <c:cat>
            <c:numRef>
              <c:f>Sheet1!$A$2:$A$215</c:f>
              <c:numCache>
                <c:formatCode>m/d/yyyy</c:formatCode>
                <c:ptCount val="214"/>
                <c:pt idx="0">
                  <c:v>43900</c:v>
                </c:pt>
                <c:pt idx="1">
                  <c:v>43901</c:v>
                </c:pt>
                <c:pt idx="2">
                  <c:v>43902</c:v>
                </c:pt>
                <c:pt idx="3">
                  <c:v>43903</c:v>
                </c:pt>
                <c:pt idx="4">
                  <c:v>43904</c:v>
                </c:pt>
                <c:pt idx="5">
                  <c:v>43905</c:v>
                </c:pt>
                <c:pt idx="6">
                  <c:v>43906</c:v>
                </c:pt>
                <c:pt idx="7">
                  <c:v>43907</c:v>
                </c:pt>
                <c:pt idx="8">
                  <c:v>43908</c:v>
                </c:pt>
                <c:pt idx="9">
                  <c:v>43909</c:v>
                </c:pt>
                <c:pt idx="10">
                  <c:v>43910</c:v>
                </c:pt>
                <c:pt idx="11">
                  <c:v>43911</c:v>
                </c:pt>
                <c:pt idx="12">
                  <c:v>43912</c:v>
                </c:pt>
                <c:pt idx="13">
                  <c:v>43913</c:v>
                </c:pt>
                <c:pt idx="14">
                  <c:v>43914</c:v>
                </c:pt>
                <c:pt idx="15">
                  <c:v>43915</c:v>
                </c:pt>
                <c:pt idx="16">
                  <c:v>43916</c:v>
                </c:pt>
                <c:pt idx="17">
                  <c:v>43917</c:v>
                </c:pt>
                <c:pt idx="18">
                  <c:v>43918</c:v>
                </c:pt>
                <c:pt idx="19">
                  <c:v>43919</c:v>
                </c:pt>
                <c:pt idx="20">
                  <c:v>43920</c:v>
                </c:pt>
                <c:pt idx="21">
                  <c:v>43921</c:v>
                </c:pt>
                <c:pt idx="22">
                  <c:v>43922</c:v>
                </c:pt>
                <c:pt idx="23">
                  <c:v>43923</c:v>
                </c:pt>
                <c:pt idx="24">
                  <c:v>43924</c:v>
                </c:pt>
                <c:pt idx="25">
                  <c:v>43925</c:v>
                </c:pt>
                <c:pt idx="26">
                  <c:v>43926</c:v>
                </c:pt>
                <c:pt idx="27">
                  <c:v>43927</c:v>
                </c:pt>
                <c:pt idx="28">
                  <c:v>43928</c:v>
                </c:pt>
                <c:pt idx="29">
                  <c:v>43929</c:v>
                </c:pt>
                <c:pt idx="30">
                  <c:v>43930</c:v>
                </c:pt>
                <c:pt idx="31">
                  <c:v>43931</c:v>
                </c:pt>
                <c:pt idx="32">
                  <c:v>43932</c:v>
                </c:pt>
                <c:pt idx="33">
                  <c:v>43933</c:v>
                </c:pt>
                <c:pt idx="34">
                  <c:v>43934</c:v>
                </c:pt>
                <c:pt idx="35">
                  <c:v>43935</c:v>
                </c:pt>
                <c:pt idx="36">
                  <c:v>43936</c:v>
                </c:pt>
                <c:pt idx="37">
                  <c:v>43937</c:v>
                </c:pt>
                <c:pt idx="38">
                  <c:v>43938</c:v>
                </c:pt>
                <c:pt idx="39">
                  <c:v>43939</c:v>
                </c:pt>
                <c:pt idx="40">
                  <c:v>43940</c:v>
                </c:pt>
                <c:pt idx="41">
                  <c:v>43941</c:v>
                </c:pt>
                <c:pt idx="42">
                  <c:v>43942</c:v>
                </c:pt>
                <c:pt idx="43">
                  <c:v>43943</c:v>
                </c:pt>
                <c:pt idx="44">
                  <c:v>43944</c:v>
                </c:pt>
                <c:pt idx="45">
                  <c:v>43945</c:v>
                </c:pt>
                <c:pt idx="46">
                  <c:v>43946</c:v>
                </c:pt>
                <c:pt idx="47">
                  <c:v>43947</c:v>
                </c:pt>
                <c:pt idx="48">
                  <c:v>43948</c:v>
                </c:pt>
                <c:pt idx="49">
                  <c:v>43949</c:v>
                </c:pt>
                <c:pt idx="50">
                  <c:v>43950</c:v>
                </c:pt>
                <c:pt idx="51">
                  <c:v>43951</c:v>
                </c:pt>
                <c:pt idx="52">
                  <c:v>43952</c:v>
                </c:pt>
                <c:pt idx="53">
                  <c:v>43953</c:v>
                </c:pt>
                <c:pt idx="54">
                  <c:v>43954</c:v>
                </c:pt>
                <c:pt idx="55">
                  <c:v>43955</c:v>
                </c:pt>
                <c:pt idx="56">
                  <c:v>43956</c:v>
                </c:pt>
                <c:pt idx="57">
                  <c:v>43957</c:v>
                </c:pt>
                <c:pt idx="58">
                  <c:v>43958</c:v>
                </c:pt>
                <c:pt idx="59">
                  <c:v>43959</c:v>
                </c:pt>
                <c:pt idx="60">
                  <c:v>43960</c:v>
                </c:pt>
                <c:pt idx="61">
                  <c:v>43961</c:v>
                </c:pt>
                <c:pt idx="62">
                  <c:v>43962</c:v>
                </c:pt>
                <c:pt idx="63">
                  <c:v>43963</c:v>
                </c:pt>
                <c:pt idx="64">
                  <c:v>43964</c:v>
                </c:pt>
                <c:pt idx="65">
                  <c:v>43965</c:v>
                </c:pt>
                <c:pt idx="66">
                  <c:v>43966</c:v>
                </c:pt>
                <c:pt idx="67">
                  <c:v>43967</c:v>
                </c:pt>
                <c:pt idx="68">
                  <c:v>43968</c:v>
                </c:pt>
                <c:pt idx="69">
                  <c:v>43969</c:v>
                </c:pt>
                <c:pt idx="70">
                  <c:v>43970</c:v>
                </c:pt>
                <c:pt idx="71">
                  <c:v>43971</c:v>
                </c:pt>
                <c:pt idx="72">
                  <c:v>43972</c:v>
                </c:pt>
                <c:pt idx="73">
                  <c:v>43973</c:v>
                </c:pt>
                <c:pt idx="74">
                  <c:v>43974</c:v>
                </c:pt>
                <c:pt idx="75">
                  <c:v>43975</c:v>
                </c:pt>
                <c:pt idx="76">
                  <c:v>43976</c:v>
                </c:pt>
                <c:pt idx="77">
                  <c:v>43977</c:v>
                </c:pt>
                <c:pt idx="78">
                  <c:v>43978</c:v>
                </c:pt>
                <c:pt idx="79">
                  <c:v>43979</c:v>
                </c:pt>
                <c:pt idx="80">
                  <c:v>43980</c:v>
                </c:pt>
                <c:pt idx="81">
                  <c:v>43981</c:v>
                </c:pt>
                <c:pt idx="82">
                  <c:v>43982</c:v>
                </c:pt>
                <c:pt idx="83">
                  <c:v>43983</c:v>
                </c:pt>
                <c:pt idx="84">
                  <c:v>43984</c:v>
                </c:pt>
                <c:pt idx="85">
                  <c:v>43985</c:v>
                </c:pt>
                <c:pt idx="86">
                  <c:v>43986</c:v>
                </c:pt>
                <c:pt idx="87">
                  <c:v>43987</c:v>
                </c:pt>
                <c:pt idx="88">
                  <c:v>43988</c:v>
                </c:pt>
                <c:pt idx="89">
                  <c:v>43989</c:v>
                </c:pt>
                <c:pt idx="90">
                  <c:v>43990</c:v>
                </c:pt>
                <c:pt idx="91">
                  <c:v>43991</c:v>
                </c:pt>
                <c:pt idx="92">
                  <c:v>43992</c:v>
                </c:pt>
                <c:pt idx="93">
                  <c:v>43993</c:v>
                </c:pt>
                <c:pt idx="94">
                  <c:v>43994</c:v>
                </c:pt>
                <c:pt idx="95">
                  <c:v>43995</c:v>
                </c:pt>
                <c:pt idx="96">
                  <c:v>43996</c:v>
                </c:pt>
                <c:pt idx="97">
                  <c:v>43997</c:v>
                </c:pt>
                <c:pt idx="98">
                  <c:v>43998</c:v>
                </c:pt>
                <c:pt idx="99">
                  <c:v>43999</c:v>
                </c:pt>
                <c:pt idx="100">
                  <c:v>44000</c:v>
                </c:pt>
                <c:pt idx="101">
                  <c:v>44001</c:v>
                </c:pt>
                <c:pt idx="102">
                  <c:v>44002</c:v>
                </c:pt>
                <c:pt idx="103">
                  <c:v>44003</c:v>
                </c:pt>
                <c:pt idx="104">
                  <c:v>44004</c:v>
                </c:pt>
                <c:pt idx="105">
                  <c:v>44005</c:v>
                </c:pt>
                <c:pt idx="106">
                  <c:v>44006</c:v>
                </c:pt>
                <c:pt idx="107">
                  <c:v>44007</c:v>
                </c:pt>
                <c:pt idx="108">
                  <c:v>44008</c:v>
                </c:pt>
                <c:pt idx="109">
                  <c:v>44009</c:v>
                </c:pt>
                <c:pt idx="110">
                  <c:v>44010</c:v>
                </c:pt>
                <c:pt idx="111">
                  <c:v>44011</c:v>
                </c:pt>
                <c:pt idx="112">
                  <c:v>44012</c:v>
                </c:pt>
                <c:pt idx="113">
                  <c:v>44013</c:v>
                </c:pt>
                <c:pt idx="114">
                  <c:v>44014</c:v>
                </c:pt>
                <c:pt idx="115">
                  <c:v>44015</c:v>
                </c:pt>
                <c:pt idx="116">
                  <c:v>44016</c:v>
                </c:pt>
                <c:pt idx="117">
                  <c:v>44017</c:v>
                </c:pt>
                <c:pt idx="118">
                  <c:v>44018</c:v>
                </c:pt>
                <c:pt idx="119">
                  <c:v>44019</c:v>
                </c:pt>
                <c:pt idx="120">
                  <c:v>44020</c:v>
                </c:pt>
                <c:pt idx="121">
                  <c:v>44021</c:v>
                </c:pt>
                <c:pt idx="122">
                  <c:v>44022</c:v>
                </c:pt>
                <c:pt idx="123">
                  <c:v>44023</c:v>
                </c:pt>
                <c:pt idx="124">
                  <c:v>44024</c:v>
                </c:pt>
                <c:pt idx="125">
                  <c:v>44025</c:v>
                </c:pt>
                <c:pt idx="126">
                  <c:v>44026</c:v>
                </c:pt>
                <c:pt idx="127">
                  <c:v>44027</c:v>
                </c:pt>
                <c:pt idx="128">
                  <c:v>44028</c:v>
                </c:pt>
                <c:pt idx="129">
                  <c:v>44029</c:v>
                </c:pt>
                <c:pt idx="130">
                  <c:v>44030</c:v>
                </c:pt>
                <c:pt idx="131">
                  <c:v>44031</c:v>
                </c:pt>
                <c:pt idx="132">
                  <c:v>44032</c:v>
                </c:pt>
                <c:pt idx="133">
                  <c:v>44033</c:v>
                </c:pt>
                <c:pt idx="134">
                  <c:v>44034</c:v>
                </c:pt>
                <c:pt idx="135">
                  <c:v>44035</c:v>
                </c:pt>
                <c:pt idx="136">
                  <c:v>44036</c:v>
                </c:pt>
                <c:pt idx="137">
                  <c:v>44037</c:v>
                </c:pt>
                <c:pt idx="138">
                  <c:v>44038</c:v>
                </c:pt>
                <c:pt idx="139">
                  <c:v>44039</c:v>
                </c:pt>
                <c:pt idx="140">
                  <c:v>44040</c:v>
                </c:pt>
                <c:pt idx="141">
                  <c:v>44041</c:v>
                </c:pt>
                <c:pt idx="142">
                  <c:v>44042</c:v>
                </c:pt>
                <c:pt idx="143">
                  <c:v>44043</c:v>
                </c:pt>
                <c:pt idx="144">
                  <c:v>44044</c:v>
                </c:pt>
                <c:pt idx="145">
                  <c:v>44045</c:v>
                </c:pt>
                <c:pt idx="146">
                  <c:v>44046</c:v>
                </c:pt>
                <c:pt idx="147">
                  <c:v>44047</c:v>
                </c:pt>
                <c:pt idx="148">
                  <c:v>44048</c:v>
                </c:pt>
                <c:pt idx="149">
                  <c:v>44049</c:v>
                </c:pt>
                <c:pt idx="150">
                  <c:v>44050</c:v>
                </c:pt>
                <c:pt idx="151">
                  <c:v>44051</c:v>
                </c:pt>
                <c:pt idx="152">
                  <c:v>44052</c:v>
                </c:pt>
                <c:pt idx="153">
                  <c:v>44053</c:v>
                </c:pt>
                <c:pt idx="154">
                  <c:v>44054</c:v>
                </c:pt>
                <c:pt idx="155">
                  <c:v>44055</c:v>
                </c:pt>
                <c:pt idx="156">
                  <c:v>44056</c:v>
                </c:pt>
                <c:pt idx="157">
                  <c:v>44057</c:v>
                </c:pt>
                <c:pt idx="158">
                  <c:v>44058</c:v>
                </c:pt>
                <c:pt idx="159">
                  <c:v>44059</c:v>
                </c:pt>
                <c:pt idx="160">
                  <c:v>44060</c:v>
                </c:pt>
                <c:pt idx="161">
                  <c:v>44061</c:v>
                </c:pt>
                <c:pt idx="162">
                  <c:v>44062</c:v>
                </c:pt>
                <c:pt idx="163">
                  <c:v>44063</c:v>
                </c:pt>
                <c:pt idx="164">
                  <c:v>44064</c:v>
                </c:pt>
                <c:pt idx="165">
                  <c:v>44065</c:v>
                </c:pt>
                <c:pt idx="166">
                  <c:v>44066</c:v>
                </c:pt>
                <c:pt idx="167">
                  <c:v>44067</c:v>
                </c:pt>
                <c:pt idx="168">
                  <c:v>44068</c:v>
                </c:pt>
                <c:pt idx="169">
                  <c:v>44069</c:v>
                </c:pt>
                <c:pt idx="170">
                  <c:v>44070</c:v>
                </c:pt>
                <c:pt idx="171">
                  <c:v>44071</c:v>
                </c:pt>
                <c:pt idx="172">
                  <c:v>44072</c:v>
                </c:pt>
                <c:pt idx="173">
                  <c:v>44073</c:v>
                </c:pt>
                <c:pt idx="174">
                  <c:v>44074</c:v>
                </c:pt>
                <c:pt idx="175">
                  <c:v>44075</c:v>
                </c:pt>
                <c:pt idx="176">
                  <c:v>44076</c:v>
                </c:pt>
                <c:pt idx="177">
                  <c:v>44077</c:v>
                </c:pt>
                <c:pt idx="178">
                  <c:v>44078</c:v>
                </c:pt>
                <c:pt idx="179">
                  <c:v>44079</c:v>
                </c:pt>
                <c:pt idx="180">
                  <c:v>44080</c:v>
                </c:pt>
                <c:pt idx="181">
                  <c:v>44081</c:v>
                </c:pt>
                <c:pt idx="182">
                  <c:v>44082</c:v>
                </c:pt>
                <c:pt idx="183">
                  <c:v>44083</c:v>
                </c:pt>
                <c:pt idx="184">
                  <c:v>44084</c:v>
                </c:pt>
                <c:pt idx="185">
                  <c:v>44085</c:v>
                </c:pt>
                <c:pt idx="186">
                  <c:v>44086</c:v>
                </c:pt>
                <c:pt idx="187">
                  <c:v>44087</c:v>
                </c:pt>
                <c:pt idx="188">
                  <c:v>44088</c:v>
                </c:pt>
                <c:pt idx="189">
                  <c:v>44089</c:v>
                </c:pt>
                <c:pt idx="190">
                  <c:v>44090</c:v>
                </c:pt>
                <c:pt idx="191">
                  <c:v>44091</c:v>
                </c:pt>
                <c:pt idx="192">
                  <c:v>44092</c:v>
                </c:pt>
                <c:pt idx="193">
                  <c:v>44093</c:v>
                </c:pt>
                <c:pt idx="194">
                  <c:v>44094</c:v>
                </c:pt>
                <c:pt idx="195">
                  <c:v>44095</c:v>
                </c:pt>
                <c:pt idx="196">
                  <c:v>44096</c:v>
                </c:pt>
                <c:pt idx="197">
                  <c:v>44097</c:v>
                </c:pt>
                <c:pt idx="198">
                  <c:v>44098</c:v>
                </c:pt>
                <c:pt idx="199">
                  <c:v>44099</c:v>
                </c:pt>
                <c:pt idx="200">
                  <c:v>44100</c:v>
                </c:pt>
                <c:pt idx="201">
                  <c:v>44101</c:v>
                </c:pt>
                <c:pt idx="202">
                  <c:v>44102</c:v>
                </c:pt>
                <c:pt idx="203">
                  <c:v>44103</c:v>
                </c:pt>
                <c:pt idx="204">
                  <c:v>44104</c:v>
                </c:pt>
                <c:pt idx="205">
                  <c:v>44105</c:v>
                </c:pt>
                <c:pt idx="206">
                  <c:v>44106</c:v>
                </c:pt>
                <c:pt idx="207">
                  <c:v>44107</c:v>
                </c:pt>
                <c:pt idx="208">
                  <c:v>44108</c:v>
                </c:pt>
                <c:pt idx="209">
                  <c:v>44109</c:v>
                </c:pt>
                <c:pt idx="210">
                  <c:v>44110</c:v>
                </c:pt>
                <c:pt idx="211">
                  <c:v>44111</c:v>
                </c:pt>
                <c:pt idx="212">
                  <c:v>44112</c:v>
                </c:pt>
                <c:pt idx="213">
                  <c:v>44113</c:v>
                </c:pt>
              </c:numCache>
            </c:numRef>
          </c:cat>
          <c:val>
            <c:numRef>
              <c:f>Sheet1!$C$2:$C$215</c:f>
              <c:numCache>
                <c:formatCode>General</c:formatCode>
                <c:ptCount val="214"/>
                <c:pt idx="6">
                  <c:v>18</c:v>
                </c:pt>
                <c:pt idx="7">
                  <c:v>47</c:v>
                </c:pt>
                <c:pt idx="8">
                  <c:v>45</c:v>
                </c:pt>
                <c:pt idx="9">
                  <c:v>50</c:v>
                </c:pt>
                <c:pt idx="10">
                  <c:v>52</c:v>
                </c:pt>
                <c:pt idx="11">
                  <c:v>66</c:v>
                </c:pt>
                <c:pt idx="12">
                  <c:v>80</c:v>
                </c:pt>
                <c:pt idx="13">
                  <c:v>95</c:v>
                </c:pt>
                <c:pt idx="14">
                  <c:v>109</c:v>
                </c:pt>
                <c:pt idx="15">
                  <c:v>138</c:v>
                </c:pt>
                <c:pt idx="16">
                  <c:v>167</c:v>
                </c:pt>
                <c:pt idx="17">
                  <c:v>189</c:v>
                </c:pt>
                <c:pt idx="18">
                  <c:v>214</c:v>
                </c:pt>
                <c:pt idx="19">
                  <c:v>229</c:v>
                </c:pt>
                <c:pt idx="20">
                  <c:v>228</c:v>
                </c:pt>
                <c:pt idx="21">
                  <c:v>250</c:v>
                </c:pt>
                <c:pt idx="22">
                  <c:v>271</c:v>
                </c:pt>
                <c:pt idx="23">
                  <c:v>275</c:v>
                </c:pt>
                <c:pt idx="24">
                  <c:v>289</c:v>
                </c:pt>
                <c:pt idx="25">
                  <c:v>281</c:v>
                </c:pt>
                <c:pt idx="26">
                  <c:v>289</c:v>
                </c:pt>
                <c:pt idx="27">
                  <c:v>307</c:v>
                </c:pt>
                <c:pt idx="28">
                  <c:v>313</c:v>
                </c:pt>
                <c:pt idx="29">
                  <c:v>328</c:v>
                </c:pt>
                <c:pt idx="30">
                  <c:v>320</c:v>
                </c:pt>
                <c:pt idx="31">
                  <c:v>314</c:v>
                </c:pt>
                <c:pt idx="32">
                  <c:v>316</c:v>
                </c:pt>
                <c:pt idx="33">
                  <c:v>300</c:v>
                </c:pt>
                <c:pt idx="34">
                  <c:v>301</c:v>
                </c:pt>
                <c:pt idx="35">
                  <c:v>302</c:v>
                </c:pt>
                <c:pt idx="36">
                  <c:v>294</c:v>
                </c:pt>
                <c:pt idx="37">
                  <c:v>280</c:v>
                </c:pt>
                <c:pt idx="38">
                  <c:v>274</c:v>
                </c:pt>
                <c:pt idx="39">
                  <c:v>263</c:v>
                </c:pt>
                <c:pt idx="40">
                  <c:v>263</c:v>
                </c:pt>
                <c:pt idx="41">
                  <c:v>271</c:v>
                </c:pt>
                <c:pt idx="42">
                  <c:v>287</c:v>
                </c:pt>
                <c:pt idx="43">
                  <c:v>268</c:v>
                </c:pt>
                <c:pt idx="44">
                  <c:v>258</c:v>
                </c:pt>
                <c:pt idx="45">
                  <c:v>255</c:v>
                </c:pt>
                <c:pt idx="46">
                  <c:v>243</c:v>
                </c:pt>
                <c:pt idx="47">
                  <c:v>238</c:v>
                </c:pt>
                <c:pt idx="48">
                  <c:v>242</c:v>
                </c:pt>
                <c:pt idx="49">
                  <c:v>238</c:v>
                </c:pt>
                <c:pt idx="50">
                  <c:v>222</c:v>
                </c:pt>
                <c:pt idx="51">
                  <c:v>213</c:v>
                </c:pt>
                <c:pt idx="52">
                  <c:v>189</c:v>
                </c:pt>
                <c:pt idx="53">
                  <c:v>183</c:v>
                </c:pt>
                <c:pt idx="54">
                  <c:v>182</c:v>
                </c:pt>
                <c:pt idx="55">
                  <c:v>181</c:v>
                </c:pt>
                <c:pt idx="56">
                  <c:v>176</c:v>
                </c:pt>
                <c:pt idx="57">
                  <c:v>165</c:v>
                </c:pt>
                <c:pt idx="58">
                  <c:v>150</c:v>
                </c:pt>
                <c:pt idx="59">
                  <c:v>140</c:v>
                </c:pt>
                <c:pt idx="60">
                  <c:v>134</c:v>
                </c:pt>
                <c:pt idx="61">
                  <c:v>128</c:v>
                </c:pt>
                <c:pt idx="62">
                  <c:v>125</c:v>
                </c:pt>
                <c:pt idx="63">
                  <c:v>117</c:v>
                </c:pt>
                <c:pt idx="64">
                  <c:v>107</c:v>
                </c:pt>
                <c:pt idx="65">
                  <c:v>93</c:v>
                </c:pt>
                <c:pt idx="66">
                  <c:v>83</c:v>
                </c:pt>
                <c:pt idx="67">
                  <c:v>78</c:v>
                </c:pt>
                <c:pt idx="68">
                  <c:v>75</c:v>
                </c:pt>
                <c:pt idx="69">
                  <c:v>82</c:v>
                </c:pt>
                <c:pt idx="70">
                  <c:v>77</c:v>
                </c:pt>
                <c:pt idx="71">
                  <c:v>69</c:v>
                </c:pt>
                <c:pt idx="72">
                  <c:v>71</c:v>
                </c:pt>
                <c:pt idx="73">
                  <c:v>73</c:v>
                </c:pt>
                <c:pt idx="74">
                  <c:v>70</c:v>
                </c:pt>
                <c:pt idx="75">
                  <c:v>72</c:v>
                </c:pt>
                <c:pt idx="76">
                  <c:v>71</c:v>
                </c:pt>
                <c:pt idx="77">
                  <c:v>76</c:v>
                </c:pt>
                <c:pt idx="78">
                  <c:v>69</c:v>
                </c:pt>
                <c:pt idx="79">
                  <c:v>58</c:v>
                </c:pt>
                <c:pt idx="80">
                  <c:v>56</c:v>
                </c:pt>
                <c:pt idx="81">
                  <c:v>60</c:v>
                </c:pt>
                <c:pt idx="82">
                  <c:v>58</c:v>
                </c:pt>
                <c:pt idx="83">
                  <c:v>60</c:v>
                </c:pt>
                <c:pt idx="84">
                  <c:v>64</c:v>
                </c:pt>
                <c:pt idx="85">
                  <c:v>55</c:v>
                </c:pt>
                <c:pt idx="86">
                  <c:v>51</c:v>
                </c:pt>
                <c:pt idx="87">
                  <c:v>51</c:v>
                </c:pt>
                <c:pt idx="88">
                  <c:v>50</c:v>
                </c:pt>
                <c:pt idx="89">
                  <c:v>51</c:v>
                </c:pt>
                <c:pt idx="90">
                  <c:v>51</c:v>
                </c:pt>
                <c:pt idx="91">
                  <c:v>54</c:v>
                </c:pt>
                <c:pt idx="92">
                  <c:v>55</c:v>
                </c:pt>
                <c:pt idx="93">
                  <c:v>53</c:v>
                </c:pt>
                <c:pt idx="94">
                  <c:v>58</c:v>
                </c:pt>
                <c:pt idx="95">
                  <c:v>55</c:v>
                </c:pt>
                <c:pt idx="96">
                  <c:v>58</c:v>
                </c:pt>
                <c:pt idx="97">
                  <c:v>68</c:v>
                </c:pt>
                <c:pt idx="98">
                  <c:v>70</c:v>
                </c:pt>
                <c:pt idx="99">
                  <c:v>75</c:v>
                </c:pt>
                <c:pt idx="100">
                  <c:v>73</c:v>
                </c:pt>
                <c:pt idx="101">
                  <c:v>74</c:v>
                </c:pt>
                <c:pt idx="102">
                  <c:v>71</c:v>
                </c:pt>
                <c:pt idx="103">
                  <c:v>65</c:v>
                </c:pt>
                <c:pt idx="104">
                  <c:v>66</c:v>
                </c:pt>
                <c:pt idx="105">
                  <c:v>67</c:v>
                </c:pt>
                <c:pt idx="106">
                  <c:v>65</c:v>
                </c:pt>
                <c:pt idx="107">
                  <c:v>55</c:v>
                </c:pt>
                <c:pt idx="108">
                  <c:v>53</c:v>
                </c:pt>
                <c:pt idx="109">
                  <c:v>50</c:v>
                </c:pt>
                <c:pt idx="110">
                  <c:v>52</c:v>
                </c:pt>
                <c:pt idx="111">
                  <c:v>58</c:v>
                </c:pt>
                <c:pt idx="112">
                  <c:v>60</c:v>
                </c:pt>
                <c:pt idx="113">
                  <c:v>65</c:v>
                </c:pt>
                <c:pt idx="114">
                  <c:v>61</c:v>
                </c:pt>
                <c:pt idx="115">
                  <c:v>60</c:v>
                </c:pt>
                <c:pt idx="116">
                  <c:v>57</c:v>
                </c:pt>
                <c:pt idx="117">
                  <c:v>60</c:v>
                </c:pt>
                <c:pt idx="118">
                  <c:v>59</c:v>
                </c:pt>
                <c:pt idx="119">
                  <c:v>66</c:v>
                </c:pt>
                <c:pt idx="120">
                  <c:v>75</c:v>
                </c:pt>
                <c:pt idx="121">
                  <c:v>58</c:v>
                </c:pt>
                <c:pt idx="122">
                  <c:v>54</c:v>
                </c:pt>
                <c:pt idx="123">
                  <c:v>50</c:v>
                </c:pt>
                <c:pt idx="124">
                  <c:v>50</c:v>
                </c:pt>
                <c:pt idx="125">
                  <c:v>52</c:v>
                </c:pt>
                <c:pt idx="126">
                  <c:v>54</c:v>
                </c:pt>
                <c:pt idx="127">
                  <c:v>63</c:v>
                </c:pt>
                <c:pt idx="128">
                  <c:v>55</c:v>
                </c:pt>
                <c:pt idx="129">
                  <c:v>54</c:v>
                </c:pt>
                <c:pt idx="130">
                  <c:v>55</c:v>
                </c:pt>
                <c:pt idx="131">
                  <c:v>55</c:v>
                </c:pt>
                <c:pt idx="132">
                  <c:v>53</c:v>
                </c:pt>
                <c:pt idx="133">
                  <c:v>56</c:v>
                </c:pt>
                <c:pt idx="134">
                  <c:v>71</c:v>
                </c:pt>
                <c:pt idx="135">
                  <c:v>71</c:v>
                </c:pt>
                <c:pt idx="136">
                  <c:v>78</c:v>
                </c:pt>
                <c:pt idx="137">
                  <c:v>77</c:v>
                </c:pt>
                <c:pt idx="138">
                  <c:v>77</c:v>
                </c:pt>
                <c:pt idx="139">
                  <c:v>92</c:v>
                </c:pt>
                <c:pt idx="140">
                  <c:v>96</c:v>
                </c:pt>
                <c:pt idx="141">
                  <c:v>97</c:v>
                </c:pt>
                <c:pt idx="142">
                  <c:v>98</c:v>
                </c:pt>
                <c:pt idx="143">
                  <c:v>95</c:v>
                </c:pt>
                <c:pt idx="144">
                  <c:v>97</c:v>
                </c:pt>
                <c:pt idx="145">
                  <c:v>90</c:v>
                </c:pt>
                <c:pt idx="146">
                  <c:v>97</c:v>
                </c:pt>
                <c:pt idx="147">
                  <c:v>102</c:v>
                </c:pt>
                <c:pt idx="148">
                  <c:v>95</c:v>
                </c:pt>
                <c:pt idx="149">
                  <c:v>91</c:v>
                </c:pt>
                <c:pt idx="150">
                  <c:v>90</c:v>
                </c:pt>
                <c:pt idx="151">
                  <c:v>88</c:v>
                </c:pt>
                <c:pt idx="152">
                  <c:v>90</c:v>
                </c:pt>
                <c:pt idx="153">
                  <c:v>90</c:v>
                </c:pt>
                <c:pt idx="154">
                  <c:v>87</c:v>
                </c:pt>
                <c:pt idx="155">
                  <c:v>79</c:v>
                </c:pt>
                <c:pt idx="156">
                  <c:v>81</c:v>
                </c:pt>
                <c:pt idx="157">
                  <c:v>88</c:v>
                </c:pt>
                <c:pt idx="158">
                  <c:v>77</c:v>
                </c:pt>
                <c:pt idx="159">
                  <c:v>76</c:v>
                </c:pt>
                <c:pt idx="160">
                  <c:v>86</c:v>
                </c:pt>
                <c:pt idx="161">
                  <c:v>77</c:v>
                </c:pt>
                <c:pt idx="162">
                  <c:v>83</c:v>
                </c:pt>
                <c:pt idx="163">
                  <c:v>92</c:v>
                </c:pt>
                <c:pt idx="164">
                  <c:v>95</c:v>
                </c:pt>
                <c:pt idx="165">
                  <c:v>98</c:v>
                </c:pt>
                <c:pt idx="166">
                  <c:v>104</c:v>
                </c:pt>
                <c:pt idx="167">
                  <c:v>98</c:v>
                </c:pt>
                <c:pt idx="168">
                  <c:v>100</c:v>
                </c:pt>
                <c:pt idx="169">
                  <c:v>104</c:v>
                </c:pt>
                <c:pt idx="170">
                  <c:v>114</c:v>
                </c:pt>
                <c:pt idx="171">
                  <c:v>118</c:v>
                </c:pt>
                <c:pt idx="172">
                  <c:v>118</c:v>
                </c:pt>
                <c:pt idx="173">
                  <c:v>119</c:v>
                </c:pt>
                <c:pt idx="174">
                  <c:v>137</c:v>
                </c:pt>
                <c:pt idx="175">
                  <c:v>138</c:v>
                </c:pt>
                <c:pt idx="176">
                  <c:v>139</c:v>
                </c:pt>
                <c:pt idx="177">
                  <c:v>154</c:v>
                </c:pt>
                <c:pt idx="178">
                  <c:v>149</c:v>
                </c:pt>
                <c:pt idx="179">
                  <c:v>156</c:v>
                </c:pt>
                <c:pt idx="180">
                  <c:v>163</c:v>
                </c:pt>
                <c:pt idx="181">
                  <c:v>189</c:v>
                </c:pt>
                <c:pt idx="182">
                  <c:v>195</c:v>
                </c:pt>
                <c:pt idx="183">
                  <c:v>204</c:v>
                </c:pt>
                <c:pt idx="184">
                  <c:v>205</c:v>
                </c:pt>
                <c:pt idx="185">
                  <c:v>242</c:v>
                </c:pt>
                <c:pt idx="186">
                  <c:v>223</c:v>
                </c:pt>
                <c:pt idx="187">
                  <c:v>245</c:v>
                </c:pt>
                <c:pt idx="188">
                  <c:v>270</c:v>
                </c:pt>
                <c:pt idx="189">
                  <c:v>299</c:v>
                </c:pt>
                <c:pt idx="190">
                  <c:v>324</c:v>
                </c:pt>
                <c:pt idx="191">
                  <c:v>405</c:v>
                </c:pt>
                <c:pt idx="192">
                  <c:v>428</c:v>
                </c:pt>
                <c:pt idx="193">
                  <c:v>419</c:v>
                </c:pt>
                <c:pt idx="194">
                  <c:v>428</c:v>
                </c:pt>
                <c:pt idx="195">
                  <c:v>505</c:v>
                </c:pt>
                <c:pt idx="196">
                  <c:v>516</c:v>
                </c:pt>
                <c:pt idx="197">
                  <c:v>570</c:v>
                </c:pt>
                <c:pt idx="198">
                  <c:v>607</c:v>
                </c:pt>
                <c:pt idx="199">
                  <c:v>655</c:v>
                </c:pt>
                <c:pt idx="200">
                  <c:v>609</c:v>
                </c:pt>
                <c:pt idx="201">
                  <c:v>627</c:v>
                </c:pt>
                <c:pt idx="202">
                  <c:v>653</c:v>
                </c:pt>
                <c:pt idx="203">
                  <c:v>801</c:v>
                </c:pt>
                <c:pt idx="204">
                  <c:v>880</c:v>
                </c:pt>
                <c:pt idx="205">
                  <c:v>946</c:v>
                </c:pt>
                <c:pt idx="206">
                  <c:v>1014</c:v>
                </c:pt>
                <c:pt idx="207">
                  <c:v>974</c:v>
                </c:pt>
                <c:pt idx="208">
                  <c:v>1047</c:v>
                </c:pt>
                <c:pt idx="209">
                  <c:v>1201</c:v>
                </c:pt>
                <c:pt idx="210">
                  <c:v>1344</c:v>
                </c:pt>
                <c:pt idx="211">
                  <c:v>1458</c:v>
                </c:pt>
                <c:pt idx="212">
                  <c:v>1575</c:v>
                </c:pt>
                <c:pt idx="213">
                  <c:v>1696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C-4806-98A1-E3D8FFD76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127744"/>
        <c:axId val="469180560"/>
      </c:areaChart>
      <c:dateAx>
        <c:axId val="4581277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9180560"/>
        <c:crosses val="autoZero"/>
        <c:auto val="1"/>
        <c:lblOffset val="100"/>
        <c:baseTimeUnit val="days"/>
        <c:majorUnit val="4"/>
        <c:majorTimeUnit val="days"/>
      </c:dateAx>
      <c:valAx>
        <c:axId val="46918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127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List1!$A$2:$A$15</c:f>
              <c:strCache>
                <c:ptCount val="14"/>
                <c:pt idx="0">
                  <c:v>Jihomoravský kraj</c:v>
                </c:pt>
                <c:pt idx="1">
                  <c:v>Hlavní město Praha</c:v>
                </c:pt>
                <c:pt idx="2">
                  <c:v>Středočeský kraj</c:v>
                </c:pt>
                <c:pt idx="3">
                  <c:v>Moravskoslezský kraj</c:v>
                </c:pt>
                <c:pt idx="4">
                  <c:v>Kraj Vysočina</c:v>
                </c:pt>
                <c:pt idx="5">
                  <c:v>Jihočeský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Ústecký kraj</c:v>
                </c:pt>
                <c:pt idx="9">
                  <c:v>Olomoucký kraj</c:v>
                </c:pt>
                <c:pt idx="10">
                  <c:v>Pardubický kraj</c:v>
                </c:pt>
                <c:pt idx="11">
                  <c:v>Královéhradecký kraj</c:v>
                </c:pt>
                <c:pt idx="12">
                  <c:v>Liberecký kraj</c:v>
                </c:pt>
                <c:pt idx="13">
                  <c:v>Karlovarský kraj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345</c:v>
                </c:pt>
                <c:pt idx="1">
                  <c:v>336</c:v>
                </c:pt>
                <c:pt idx="2">
                  <c:v>204</c:v>
                </c:pt>
                <c:pt idx="3">
                  <c:v>189</c:v>
                </c:pt>
                <c:pt idx="4">
                  <c:v>160</c:v>
                </c:pt>
                <c:pt idx="5">
                  <c:v>129</c:v>
                </c:pt>
                <c:pt idx="6">
                  <c:v>128</c:v>
                </c:pt>
                <c:pt idx="7">
                  <c:v>121</c:v>
                </c:pt>
                <c:pt idx="8">
                  <c:v>120</c:v>
                </c:pt>
                <c:pt idx="9">
                  <c:v>103</c:v>
                </c:pt>
                <c:pt idx="10">
                  <c:v>87</c:v>
                </c:pt>
                <c:pt idx="11">
                  <c:v>77</c:v>
                </c:pt>
                <c:pt idx="12">
                  <c:v>61</c:v>
                </c:pt>
                <c:pt idx="1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6-4E2F-8E1B-5B715CFBE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469181736"/>
        <c:axId val="469179384"/>
      </c:barChart>
      <c:catAx>
        <c:axId val="469181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9179384"/>
        <c:crosses val="autoZero"/>
        <c:auto val="1"/>
        <c:lblAlgn val="ctr"/>
        <c:lblOffset val="100"/>
        <c:noMultiLvlLbl val="0"/>
      </c:catAx>
      <c:valAx>
        <c:axId val="4691793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918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04514565665955E-2"/>
          <c:y val="3.4707086087449761E-2"/>
          <c:w val="0.85767033399704851"/>
          <c:h val="0.783294918952244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Aktuálně pozitivně diagnostikovaní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Sheet1!$A$2:$A$224</c:f>
              <c:numCache>
                <c:formatCode>m/d/yyyy</c:formatCode>
                <c:ptCount val="223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</c:numCache>
            </c:numRef>
          </c:cat>
          <c:val>
            <c:numRef>
              <c:f>Sheet1!$B$2:$B$224</c:f>
              <c:numCache>
                <c:formatCode>General</c:formatCode>
                <c:ptCount val="223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11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25</c:v>
                </c:pt>
                <c:pt idx="10">
                  <c:v>31</c:v>
                </c:pt>
                <c:pt idx="11">
                  <c:v>22</c:v>
                </c:pt>
                <c:pt idx="12">
                  <c:v>25</c:v>
                </c:pt>
                <c:pt idx="13">
                  <c:v>48</c:v>
                </c:pt>
                <c:pt idx="14">
                  <c:v>109</c:v>
                </c:pt>
                <c:pt idx="15">
                  <c:v>85</c:v>
                </c:pt>
                <c:pt idx="16">
                  <c:v>67</c:v>
                </c:pt>
                <c:pt idx="17">
                  <c:v>110</c:v>
                </c:pt>
                <c:pt idx="18">
                  <c:v>206</c:v>
                </c:pt>
                <c:pt idx="19">
                  <c:v>124</c:v>
                </c:pt>
                <c:pt idx="20">
                  <c:v>159</c:v>
                </c:pt>
                <c:pt idx="21">
                  <c:v>115</c:v>
                </c:pt>
                <c:pt idx="22">
                  <c:v>126</c:v>
                </c:pt>
                <c:pt idx="23">
                  <c:v>185</c:v>
                </c:pt>
                <c:pt idx="24">
                  <c:v>292</c:v>
                </c:pt>
                <c:pt idx="25">
                  <c:v>259</c:v>
                </c:pt>
                <c:pt idx="26">
                  <c:v>377</c:v>
                </c:pt>
                <c:pt idx="27">
                  <c:v>263</c:v>
                </c:pt>
                <c:pt idx="28">
                  <c:v>159</c:v>
                </c:pt>
                <c:pt idx="29">
                  <c:v>184</c:v>
                </c:pt>
                <c:pt idx="30">
                  <c:v>304</c:v>
                </c:pt>
                <c:pt idx="31">
                  <c:v>283</c:v>
                </c:pt>
                <c:pt idx="32">
                  <c:v>268</c:v>
                </c:pt>
                <c:pt idx="33">
                  <c:v>333</c:v>
                </c:pt>
                <c:pt idx="34">
                  <c:v>283</c:v>
                </c:pt>
                <c:pt idx="35">
                  <c:v>117</c:v>
                </c:pt>
                <c:pt idx="36">
                  <c:v>236</c:v>
                </c:pt>
                <c:pt idx="37">
                  <c:v>196</c:v>
                </c:pt>
                <c:pt idx="38">
                  <c:v>294</c:v>
                </c:pt>
                <c:pt idx="39">
                  <c:v>257</c:v>
                </c:pt>
                <c:pt idx="40">
                  <c:v>163</c:v>
                </c:pt>
                <c:pt idx="41">
                  <c:v>170</c:v>
                </c:pt>
                <c:pt idx="42">
                  <c:v>89</c:v>
                </c:pt>
                <c:pt idx="43">
                  <c:v>68</c:v>
                </c:pt>
                <c:pt idx="44">
                  <c:v>82</c:v>
                </c:pt>
                <c:pt idx="45">
                  <c:v>160</c:v>
                </c:pt>
                <c:pt idx="46">
                  <c:v>132</c:v>
                </c:pt>
                <c:pt idx="47">
                  <c:v>116</c:v>
                </c:pt>
                <c:pt idx="48">
                  <c:v>105</c:v>
                </c:pt>
                <c:pt idx="49">
                  <c:v>92</c:v>
                </c:pt>
                <c:pt idx="50">
                  <c:v>154</c:v>
                </c:pt>
                <c:pt idx="51">
                  <c:v>133</c:v>
                </c:pt>
                <c:pt idx="52">
                  <c:v>99</c:v>
                </c:pt>
                <c:pt idx="53">
                  <c:v>55</c:v>
                </c:pt>
                <c:pt idx="54">
                  <c:v>86</c:v>
                </c:pt>
                <c:pt idx="55">
                  <c:v>79</c:v>
                </c:pt>
                <c:pt idx="56">
                  <c:v>52</c:v>
                </c:pt>
                <c:pt idx="57">
                  <c:v>41</c:v>
                </c:pt>
                <c:pt idx="58">
                  <c:v>60</c:v>
                </c:pt>
                <c:pt idx="59">
                  <c:v>75</c:v>
                </c:pt>
                <c:pt idx="60">
                  <c:v>103</c:v>
                </c:pt>
                <c:pt idx="61">
                  <c:v>55</c:v>
                </c:pt>
                <c:pt idx="62">
                  <c:v>18</c:v>
                </c:pt>
                <c:pt idx="63">
                  <c:v>26</c:v>
                </c:pt>
                <c:pt idx="64">
                  <c:v>38</c:v>
                </c:pt>
                <c:pt idx="65">
                  <c:v>77</c:v>
                </c:pt>
                <c:pt idx="66">
                  <c:v>78</c:v>
                </c:pt>
                <c:pt idx="67">
                  <c:v>57</c:v>
                </c:pt>
                <c:pt idx="68">
                  <c:v>46</c:v>
                </c:pt>
                <c:pt idx="69">
                  <c:v>18</c:v>
                </c:pt>
                <c:pt idx="70">
                  <c:v>28</c:v>
                </c:pt>
                <c:pt idx="71">
                  <c:v>53</c:v>
                </c:pt>
                <c:pt idx="72">
                  <c:v>45</c:v>
                </c:pt>
                <c:pt idx="73">
                  <c:v>49</c:v>
                </c:pt>
                <c:pt idx="74">
                  <c:v>82</c:v>
                </c:pt>
                <c:pt idx="75">
                  <c:v>55</c:v>
                </c:pt>
                <c:pt idx="76">
                  <c:v>50</c:v>
                </c:pt>
                <c:pt idx="77">
                  <c:v>20</c:v>
                </c:pt>
                <c:pt idx="78">
                  <c:v>111</c:v>
                </c:pt>
                <c:pt idx="79">
                  <c:v>62</c:v>
                </c:pt>
                <c:pt idx="80">
                  <c:v>74</c:v>
                </c:pt>
                <c:pt idx="81">
                  <c:v>33</c:v>
                </c:pt>
                <c:pt idx="82">
                  <c:v>59</c:v>
                </c:pt>
                <c:pt idx="83">
                  <c:v>77</c:v>
                </c:pt>
                <c:pt idx="84">
                  <c:v>65</c:v>
                </c:pt>
                <c:pt idx="85">
                  <c:v>47</c:v>
                </c:pt>
                <c:pt idx="86">
                  <c:v>48</c:v>
                </c:pt>
                <c:pt idx="87">
                  <c:v>37</c:v>
                </c:pt>
                <c:pt idx="88">
                  <c:v>54</c:v>
                </c:pt>
                <c:pt idx="89">
                  <c:v>56</c:v>
                </c:pt>
                <c:pt idx="90">
                  <c:v>34</c:v>
                </c:pt>
                <c:pt idx="91">
                  <c:v>38</c:v>
                </c:pt>
                <c:pt idx="92">
                  <c:v>34</c:v>
                </c:pt>
                <c:pt idx="93">
                  <c:v>62</c:v>
                </c:pt>
                <c:pt idx="94">
                  <c:v>74</c:v>
                </c:pt>
                <c:pt idx="95">
                  <c:v>57</c:v>
                </c:pt>
                <c:pt idx="96">
                  <c:v>35</c:v>
                </c:pt>
                <c:pt idx="97">
                  <c:v>38</c:v>
                </c:pt>
                <c:pt idx="98">
                  <c:v>61</c:v>
                </c:pt>
                <c:pt idx="99">
                  <c:v>69</c:v>
                </c:pt>
                <c:pt idx="100">
                  <c:v>54</c:v>
                </c:pt>
                <c:pt idx="101">
                  <c:v>73</c:v>
                </c:pt>
                <c:pt idx="102">
                  <c:v>62</c:v>
                </c:pt>
                <c:pt idx="103">
                  <c:v>52</c:v>
                </c:pt>
                <c:pt idx="104">
                  <c:v>53</c:v>
                </c:pt>
                <c:pt idx="105">
                  <c:v>33</c:v>
                </c:pt>
                <c:pt idx="106">
                  <c:v>40</c:v>
                </c:pt>
                <c:pt idx="107">
                  <c:v>47</c:v>
                </c:pt>
                <c:pt idx="108">
                  <c:v>51</c:v>
                </c:pt>
                <c:pt idx="109">
                  <c:v>118</c:v>
                </c:pt>
                <c:pt idx="110">
                  <c:v>126</c:v>
                </c:pt>
                <c:pt idx="111">
                  <c:v>42</c:v>
                </c:pt>
                <c:pt idx="112">
                  <c:v>50</c:v>
                </c:pt>
                <c:pt idx="113">
                  <c:v>64</c:v>
                </c:pt>
                <c:pt idx="114">
                  <c:v>89</c:v>
                </c:pt>
                <c:pt idx="115">
                  <c:v>127</c:v>
                </c:pt>
                <c:pt idx="116">
                  <c:v>93</c:v>
                </c:pt>
                <c:pt idx="117">
                  <c:v>168</c:v>
                </c:pt>
                <c:pt idx="118">
                  <c:v>260</c:v>
                </c:pt>
                <c:pt idx="119">
                  <c:v>305</c:v>
                </c:pt>
                <c:pt idx="120">
                  <c:v>201</c:v>
                </c:pt>
                <c:pt idx="121">
                  <c:v>149</c:v>
                </c:pt>
                <c:pt idx="122">
                  <c:v>91</c:v>
                </c:pt>
                <c:pt idx="123">
                  <c:v>132</c:v>
                </c:pt>
                <c:pt idx="124">
                  <c:v>139</c:v>
                </c:pt>
                <c:pt idx="125">
                  <c:v>121</c:v>
                </c:pt>
                <c:pt idx="126">
                  <c:v>75</c:v>
                </c:pt>
                <c:pt idx="127">
                  <c:v>51</c:v>
                </c:pt>
                <c:pt idx="128">
                  <c:v>118</c:v>
                </c:pt>
                <c:pt idx="129">
                  <c:v>129</c:v>
                </c:pt>
                <c:pt idx="130">
                  <c:v>105</c:v>
                </c:pt>
                <c:pt idx="131">
                  <c:v>141</c:v>
                </c:pt>
                <c:pt idx="132">
                  <c:v>53</c:v>
                </c:pt>
                <c:pt idx="133">
                  <c:v>59</c:v>
                </c:pt>
                <c:pt idx="134">
                  <c:v>64</c:v>
                </c:pt>
                <c:pt idx="135">
                  <c:v>103</c:v>
                </c:pt>
                <c:pt idx="136">
                  <c:v>134</c:v>
                </c:pt>
                <c:pt idx="137">
                  <c:v>137</c:v>
                </c:pt>
                <c:pt idx="138">
                  <c:v>128</c:v>
                </c:pt>
                <c:pt idx="139">
                  <c:v>112</c:v>
                </c:pt>
                <c:pt idx="140">
                  <c:v>91</c:v>
                </c:pt>
                <c:pt idx="141">
                  <c:v>169</c:v>
                </c:pt>
                <c:pt idx="142">
                  <c:v>207</c:v>
                </c:pt>
                <c:pt idx="143">
                  <c:v>245</c:v>
                </c:pt>
                <c:pt idx="144">
                  <c:v>231</c:v>
                </c:pt>
                <c:pt idx="145">
                  <c:v>278</c:v>
                </c:pt>
                <c:pt idx="146">
                  <c:v>132</c:v>
                </c:pt>
                <c:pt idx="147">
                  <c:v>114</c:v>
                </c:pt>
                <c:pt idx="148">
                  <c:v>194</c:v>
                </c:pt>
                <c:pt idx="149">
                  <c:v>277</c:v>
                </c:pt>
                <c:pt idx="150">
                  <c:v>274</c:v>
                </c:pt>
                <c:pt idx="151">
                  <c:v>253</c:v>
                </c:pt>
                <c:pt idx="152">
                  <c:v>231</c:v>
                </c:pt>
                <c:pt idx="153">
                  <c:v>123</c:v>
                </c:pt>
                <c:pt idx="154">
                  <c:v>101</c:v>
                </c:pt>
                <c:pt idx="155">
                  <c:v>208</c:v>
                </c:pt>
                <c:pt idx="156">
                  <c:v>287</c:v>
                </c:pt>
                <c:pt idx="157">
                  <c:v>240</c:v>
                </c:pt>
                <c:pt idx="158">
                  <c:v>215</c:v>
                </c:pt>
                <c:pt idx="159">
                  <c:v>323</c:v>
                </c:pt>
                <c:pt idx="160">
                  <c:v>173</c:v>
                </c:pt>
                <c:pt idx="161">
                  <c:v>122</c:v>
                </c:pt>
                <c:pt idx="162">
                  <c:v>140</c:v>
                </c:pt>
                <c:pt idx="163">
                  <c:v>288</c:v>
                </c:pt>
                <c:pt idx="164">
                  <c:v>289</c:v>
                </c:pt>
                <c:pt idx="165">
                  <c:v>329</c:v>
                </c:pt>
                <c:pt idx="166">
                  <c:v>291</c:v>
                </c:pt>
                <c:pt idx="167">
                  <c:v>197</c:v>
                </c:pt>
                <c:pt idx="168">
                  <c:v>121</c:v>
                </c:pt>
                <c:pt idx="169">
                  <c:v>191</c:v>
                </c:pt>
                <c:pt idx="170">
                  <c:v>281</c:v>
                </c:pt>
                <c:pt idx="171">
                  <c:v>313</c:v>
                </c:pt>
                <c:pt idx="172">
                  <c:v>246</c:v>
                </c:pt>
                <c:pt idx="173">
                  <c:v>504</c:v>
                </c:pt>
                <c:pt idx="174">
                  <c:v>234</c:v>
                </c:pt>
                <c:pt idx="175">
                  <c:v>136</c:v>
                </c:pt>
                <c:pt idx="176">
                  <c:v>259</c:v>
                </c:pt>
                <c:pt idx="177">
                  <c:v>364</c:v>
                </c:pt>
                <c:pt idx="178">
                  <c:v>394</c:v>
                </c:pt>
                <c:pt idx="179">
                  <c:v>350</c:v>
                </c:pt>
                <c:pt idx="180">
                  <c:v>485</c:v>
                </c:pt>
                <c:pt idx="181">
                  <c:v>320</c:v>
                </c:pt>
                <c:pt idx="182">
                  <c:v>274</c:v>
                </c:pt>
                <c:pt idx="183">
                  <c:v>256</c:v>
                </c:pt>
                <c:pt idx="184">
                  <c:v>499</c:v>
                </c:pt>
                <c:pt idx="185">
                  <c:v>645</c:v>
                </c:pt>
                <c:pt idx="186">
                  <c:v>676</c:v>
                </c:pt>
                <c:pt idx="187">
                  <c:v>797</c:v>
                </c:pt>
                <c:pt idx="188">
                  <c:v>505</c:v>
                </c:pt>
                <c:pt idx="189">
                  <c:v>410</c:v>
                </c:pt>
                <c:pt idx="190">
                  <c:v>561</c:v>
                </c:pt>
                <c:pt idx="191">
                  <c:v>1161</c:v>
                </c:pt>
                <c:pt idx="192">
                  <c:v>1158</c:v>
                </c:pt>
                <c:pt idx="193">
                  <c:v>1382</c:v>
                </c:pt>
                <c:pt idx="194">
                  <c:v>1443</c:v>
                </c:pt>
                <c:pt idx="195">
                  <c:v>1537</c:v>
                </c:pt>
                <c:pt idx="196">
                  <c:v>791</c:v>
                </c:pt>
                <c:pt idx="197">
                  <c:v>1028</c:v>
                </c:pt>
                <c:pt idx="198">
                  <c:v>1673</c:v>
                </c:pt>
                <c:pt idx="199">
                  <c:v>2133</c:v>
                </c:pt>
                <c:pt idx="200">
                  <c:v>3125</c:v>
                </c:pt>
                <c:pt idx="201">
                  <c:v>2109</c:v>
                </c:pt>
                <c:pt idx="202">
                  <c:v>2045</c:v>
                </c:pt>
                <c:pt idx="203">
                  <c:v>985</c:v>
                </c:pt>
                <c:pt idx="204">
                  <c:v>1476</c:v>
                </c:pt>
                <c:pt idx="205">
                  <c:v>2388</c:v>
                </c:pt>
                <c:pt idx="206">
                  <c:v>2307</c:v>
                </c:pt>
                <c:pt idx="207">
                  <c:v>2907</c:v>
                </c:pt>
                <c:pt idx="208">
                  <c:v>2947</c:v>
                </c:pt>
                <c:pt idx="209">
                  <c:v>1981</c:v>
                </c:pt>
                <c:pt idx="210">
                  <c:v>1304</c:v>
                </c:pt>
                <c:pt idx="211">
                  <c:v>1284</c:v>
                </c:pt>
                <c:pt idx="212">
                  <c:v>1963</c:v>
                </c:pt>
                <c:pt idx="213">
                  <c:v>2926</c:v>
                </c:pt>
                <c:pt idx="214">
                  <c:v>3496</c:v>
                </c:pt>
                <c:pt idx="215">
                  <c:v>3794</c:v>
                </c:pt>
                <c:pt idx="216">
                  <c:v>2556</c:v>
                </c:pt>
                <c:pt idx="217">
                  <c:v>1840</c:v>
                </c:pt>
                <c:pt idx="218">
                  <c:v>3118</c:v>
                </c:pt>
                <c:pt idx="219">
                  <c:v>4460</c:v>
                </c:pt>
                <c:pt idx="220">
                  <c:v>5338</c:v>
                </c:pt>
                <c:pt idx="221">
                  <c:v>5394</c:v>
                </c:pt>
                <c:pt idx="222">
                  <c:v>8618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27-4B70-8A04-2723816CD0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Hospitalizovaní pacienti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Sheet1!$A$2:$A$224</c:f>
              <c:numCache>
                <c:formatCode>m/d/yyyy</c:formatCode>
                <c:ptCount val="223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</c:numCache>
            </c:numRef>
          </c:cat>
          <c:val>
            <c:numRef>
              <c:f>Sheet1!$C$2:$C$224</c:f>
              <c:numCache>
                <c:formatCode>General</c:formatCode>
                <c:ptCount val="223"/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7</c:v>
                </c:pt>
                <c:pt idx="15">
                  <c:v>20</c:v>
                </c:pt>
                <c:pt idx="16">
                  <c:v>52</c:v>
                </c:pt>
                <c:pt idx="17">
                  <c:v>51</c:v>
                </c:pt>
                <c:pt idx="18">
                  <c:v>56</c:v>
                </c:pt>
                <c:pt idx="19">
                  <c:v>67</c:v>
                </c:pt>
                <c:pt idx="20">
                  <c:v>80</c:v>
                </c:pt>
                <c:pt idx="21">
                  <c:v>98</c:v>
                </c:pt>
                <c:pt idx="22">
                  <c:v>117</c:v>
                </c:pt>
                <c:pt idx="23">
                  <c:v>135</c:v>
                </c:pt>
                <c:pt idx="24">
                  <c:v>174</c:v>
                </c:pt>
                <c:pt idx="25">
                  <c:v>205</c:v>
                </c:pt>
                <c:pt idx="26">
                  <c:v>237</c:v>
                </c:pt>
                <c:pt idx="27">
                  <c:v>271</c:v>
                </c:pt>
                <c:pt idx="28">
                  <c:v>282</c:v>
                </c:pt>
                <c:pt idx="29">
                  <c:v>294</c:v>
                </c:pt>
                <c:pt idx="30">
                  <c:v>322</c:v>
                </c:pt>
                <c:pt idx="31">
                  <c:v>345</c:v>
                </c:pt>
                <c:pt idx="32">
                  <c:v>351</c:v>
                </c:pt>
                <c:pt idx="33">
                  <c:v>375</c:v>
                </c:pt>
                <c:pt idx="34">
                  <c:v>365</c:v>
                </c:pt>
                <c:pt idx="35">
                  <c:v>370</c:v>
                </c:pt>
                <c:pt idx="36">
                  <c:v>394</c:v>
                </c:pt>
                <c:pt idx="37">
                  <c:v>412</c:v>
                </c:pt>
                <c:pt idx="38">
                  <c:v>422</c:v>
                </c:pt>
                <c:pt idx="39">
                  <c:v>416</c:v>
                </c:pt>
                <c:pt idx="40">
                  <c:v>403</c:v>
                </c:pt>
                <c:pt idx="41">
                  <c:v>403</c:v>
                </c:pt>
                <c:pt idx="42">
                  <c:v>400</c:v>
                </c:pt>
                <c:pt idx="43">
                  <c:v>394</c:v>
                </c:pt>
                <c:pt idx="44">
                  <c:v>385</c:v>
                </c:pt>
                <c:pt idx="45">
                  <c:v>371</c:v>
                </c:pt>
                <c:pt idx="46">
                  <c:v>363</c:v>
                </c:pt>
                <c:pt idx="47">
                  <c:v>355</c:v>
                </c:pt>
                <c:pt idx="48">
                  <c:v>338</c:v>
                </c:pt>
                <c:pt idx="49">
                  <c:v>344</c:v>
                </c:pt>
                <c:pt idx="50">
                  <c:v>349</c:v>
                </c:pt>
                <c:pt idx="51">
                  <c:v>366</c:v>
                </c:pt>
                <c:pt idx="52">
                  <c:v>343</c:v>
                </c:pt>
                <c:pt idx="53">
                  <c:v>336</c:v>
                </c:pt>
                <c:pt idx="54">
                  <c:v>330</c:v>
                </c:pt>
                <c:pt idx="55">
                  <c:v>314</c:v>
                </c:pt>
                <c:pt idx="56">
                  <c:v>310</c:v>
                </c:pt>
                <c:pt idx="57">
                  <c:v>310</c:v>
                </c:pt>
                <c:pt idx="58">
                  <c:v>306</c:v>
                </c:pt>
                <c:pt idx="59">
                  <c:v>286</c:v>
                </c:pt>
                <c:pt idx="60">
                  <c:v>273</c:v>
                </c:pt>
                <c:pt idx="61">
                  <c:v>244</c:v>
                </c:pt>
                <c:pt idx="62">
                  <c:v>233</c:v>
                </c:pt>
                <c:pt idx="63">
                  <c:v>232</c:v>
                </c:pt>
                <c:pt idx="64">
                  <c:v>236</c:v>
                </c:pt>
                <c:pt idx="65">
                  <c:v>223</c:v>
                </c:pt>
                <c:pt idx="66">
                  <c:v>209</c:v>
                </c:pt>
                <c:pt idx="67">
                  <c:v>191</c:v>
                </c:pt>
                <c:pt idx="68">
                  <c:v>184</c:v>
                </c:pt>
                <c:pt idx="69">
                  <c:v>173</c:v>
                </c:pt>
                <c:pt idx="70">
                  <c:v>167</c:v>
                </c:pt>
                <c:pt idx="71">
                  <c:v>167</c:v>
                </c:pt>
                <c:pt idx="72">
                  <c:v>157</c:v>
                </c:pt>
                <c:pt idx="73">
                  <c:v>146</c:v>
                </c:pt>
                <c:pt idx="74">
                  <c:v>128</c:v>
                </c:pt>
                <c:pt idx="75">
                  <c:v>118</c:v>
                </c:pt>
                <c:pt idx="76">
                  <c:v>112</c:v>
                </c:pt>
                <c:pt idx="77">
                  <c:v>110</c:v>
                </c:pt>
                <c:pt idx="78">
                  <c:v>115</c:v>
                </c:pt>
                <c:pt idx="79">
                  <c:v>109</c:v>
                </c:pt>
                <c:pt idx="80">
                  <c:v>101</c:v>
                </c:pt>
                <c:pt idx="81">
                  <c:v>101</c:v>
                </c:pt>
                <c:pt idx="82">
                  <c:v>98</c:v>
                </c:pt>
                <c:pt idx="83">
                  <c:v>93</c:v>
                </c:pt>
                <c:pt idx="84">
                  <c:v>94</c:v>
                </c:pt>
                <c:pt idx="85">
                  <c:v>91</c:v>
                </c:pt>
                <c:pt idx="86">
                  <c:v>92</c:v>
                </c:pt>
                <c:pt idx="87">
                  <c:v>86</c:v>
                </c:pt>
                <c:pt idx="88">
                  <c:v>73</c:v>
                </c:pt>
                <c:pt idx="89">
                  <c:v>71</c:v>
                </c:pt>
                <c:pt idx="90">
                  <c:v>72</c:v>
                </c:pt>
                <c:pt idx="91">
                  <c:v>70</c:v>
                </c:pt>
                <c:pt idx="92">
                  <c:v>73</c:v>
                </c:pt>
                <c:pt idx="93">
                  <c:v>75</c:v>
                </c:pt>
                <c:pt idx="94">
                  <c:v>65</c:v>
                </c:pt>
                <c:pt idx="95">
                  <c:v>60</c:v>
                </c:pt>
                <c:pt idx="96">
                  <c:v>60</c:v>
                </c:pt>
                <c:pt idx="97">
                  <c:v>59</c:v>
                </c:pt>
                <c:pt idx="98">
                  <c:v>61</c:v>
                </c:pt>
                <c:pt idx="99">
                  <c:v>60</c:v>
                </c:pt>
                <c:pt idx="100">
                  <c:v>63</c:v>
                </c:pt>
                <c:pt idx="101">
                  <c:v>66</c:v>
                </c:pt>
                <c:pt idx="102">
                  <c:v>65</c:v>
                </c:pt>
                <c:pt idx="103">
                  <c:v>69</c:v>
                </c:pt>
                <c:pt idx="104">
                  <c:v>67</c:v>
                </c:pt>
                <c:pt idx="105">
                  <c:v>68</c:v>
                </c:pt>
                <c:pt idx="106">
                  <c:v>77</c:v>
                </c:pt>
                <c:pt idx="107">
                  <c:v>78</c:v>
                </c:pt>
                <c:pt idx="108">
                  <c:v>83</c:v>
                </c:pt>
                <c:pt idx="109">
                  <c:v>83</c:v>
                </c:pt>
                <c:pt idx="110">
                  <c:v>82</c:v>
                </c:pt>
                <c:pt idx="111">
                  <c:v>80</c:v>
                </c:pt>
                <c:pt idx="112">
                  <c:v>74</c:v>
                </c:pt>
                <c:pt idx="113">
                  <c:v>75</c:v>
                </c:pt>
                <c:pt idx="114">
                  <c:v>76</c:v>
                </c:pt>
                <c:pt idx="115">
                  <c:v>78</c:v>
                </c:pt>
                <c:pt idx="116">
                  <c:v>67</c:v>
                </c:pt>
                <c:pt idx="117">
                  <c:v>64</c:v>
                </c:pt>
                <c:pt idx="118">
                  <c:v>61</c:v>
                </c:pt>
                <c:pt idx="119">
                  <c:v>66</c:v>
                </c:pt>
                <c:pt idx="120">
                  <c:v>69</c:v>
                </c:pt>
                <c:pt idx="121">
                  <c:v>71</c:v>
                </c:pt>
                <c:pt idx="122">
                  <c:v>75</c:v>
                </c:pt>
                <c:pt idx="123">
                  <c:v>72</c:v>
                </c:pt>
                <c:pt idx="124">
                  <c:v>71</c:v>
                </c:pt>
                <c:pt idx="125">
                  <c:v>70</c:v>
                </c:pt>
                <c:pt idx="126">
                  <c:v>73</c:v>
                </c:pt>
                <c:pt idx="127">
                  <c:v>69</c:v>
                </c:pt>
                <c:pt idx="128">
                  <c:v>77</c:v>
                </c:pt>
                <c:pt idx="129">
                  <c:v>85</c:v>
                </c:pt>
                <c:pt idx="130">
                  <c:v>73</c:v>
                </c:pt>
                <c:pt idx="131">
                  <c:v>69</c:v>
                </c:pt>
                <c:pt idx="132">
                  <c:v>64</c:v>
                </c:pt>
                <c:pt idx="133">
                  <c:v>65</c:v>
                </c:pt>
                <c:pt idx="134">
                  <c:v>71</c:v>
                </c:pt>
                <c:pt idx="135">
                  <c:v>71</c:v>
                </c:pt>
                <c:pt idx="136">
                  <c:v>80</c:v>
                </c:pt>
                <c:pt idx="137">
                  <c:v>76</c:v>
                </c:pt>
                <c:pt idx="138">
                  <c:v>74</c:v>
                </c:pt>
                <c:pt idx="139">
                  <c:v>74</c:v>
                </c:pt>
                <c:pt idx="140">
                  <c:v>74</c:v>
                </c:pt>
                <c:pt idx="141">
                  <c:v>71</c:v>
                </c:pt>
                <c:pt idx="142">
                  <c:v>78</c:v>
                </c:pt>
                <c:pt idx="143">
                  <c:v>92</c:v>
                </c:pt>
                <c:pt idx="144">
                  <c:v>91</c:v>
                </c:pt>
                <c:pt idx="145">
                  <c:v>94</c:v>
                </c:pt>
                <c:pt idx="146">
                  <c:v>92</c:v>
                </c:pt>
                <c:pt idx="147">
                  <c:v>91</c:v>
                </c:pt>
                <c:pt idx="148">
                  <c:v>109</c:v>
                </c:pt>
                <c:pt idx="149">
                  <c:v>115</c:v>
                </c:pt>
                <c:pt idx="150">
                  <c:v>117</c:v>
                </c:pt>
                <c:pt idx="151">
                  <c:v>118</c:v>
                </c:pt>
                <c:pt idx="152">
                  <c:v>114</c:v>
                </c:pt>
                <c:pt idx="153">
                  <c:v>116</c:v>
                </c:pt>
                <c:pt idx="154">
                  <c:v>109</c:v>
                </c:pt>
                <c:pt idx="155">
                  <c:v>113</c:v>
                </c:pt>
                <c:pt idx="156">
                  <c:v>115</c:v>
                </c:pt>
                <c:pt idx="157">
                  <c:v>110</c:v>
                </c:pt>
                <c:pt idx="158">
                  <c:v>105</c:v>
                </c:pt>
                <c:pt idx="159">
                  <c:v>106</c:v>
                </c:pt>
                <c:pt idx="160">
                  <c:v>104</c:v>
                </c:pt>
                <c:pt idx="161">
                  <c:v>107</c:v>
                </c:pt>
                <c:pt idx="162">
                  <c:v>113</c:v>
                </c:pt>
                <c:pt idx="163">
                  <c:v>110</c:v>
                </c:pt>
                <c:pt idx="164">
                  <c:v>101</c:v>
                </c:pt>
                <c:pt idx="165">
                  <c:v>105</c:v>
                </c:pt>
                <c:pt idx="166">
                  <c:v>113</c:v>
                </c:pt>
                <c:pt idx="167">
                  <c:v>103</c:v>
                </c:pt>
                <c:pt idx="168">
                  <c:v>101</c:v>
                </c:pt>
                <c:pt idx="169">
                  <c:v>113</c:v>
                </c:pt>
                <c:pt idx="170">
                  <c:v>103</c:v>
                </c:pt>
                <c:pt idx="171">
                  <c:v>108</c:v>
                </c:pt>
                <c:pt idx="172">
                  <c:v>116</c:v>
                </c:pt>
                <c:pt idx="173">
                  <c:v>119</c:v>
                </c:pt>
                <c:pt idx="174">
                  <c:v>124</c:v>
                </c:pt>
                <c:pt idx="175">
                  <c:v>128</c:v>
                </c:pt>
                <c:pt idx="176">
                  <c:v>128</c:v>
                </c:pt>
                <c:pt idx="177">
                  <c:v>130</c:v>
                </c:pt>
                <c:pt idx="178">
                  <c:v>136</c:v>
                </c:pt>
                <c:pt idx="179">
                  <c:v>146</c:v>
                </c:pt>
                <c:pt idx="180">
                  <c:v>155</c:v>
                </c:pt>
                <c:pt idx="181">
                  <c:v>154</c:v>
                </c:pt>
                <c:pt idx="182">
                  <c:v>155</c:v>
                </c:pt>
                <c:pt idx="183">
                  <c:v>173</c:v>
                </c:pt>
                <c:pt idx="184">
                  <c:v>180</c:v>
                </c:pt>
                <c:pt idx="185">
                  <c:v>182</c:v>
                </c:pt>
                <c:pt idx="186">
                  <c:v>198</c:v>
                </c:pt>
                <c:pt idx="187">
                  <c:v>200</c:v>
                </c:pt>
                <c:pt idx="188">
                  <c:v>209</c:v>
                </c:pt>
                <c:pt idx="189">
                  <c:v>220</c:v>
                </c:pt>
                <c:pt idx="190">
                  <c:v>256</c:v>
                </c:pt>
                <c:pt idx="191">
                  <c:v>254</c:v>
                </c:pt>
                <c:pt idx="192">
                  <c:v>268</c:v>
                </c:pt>
                <c:pt idx="193">
                  <c:v>273</c:v>
                </c:pt>
                <c:pt idx="194">
                  <c:v>311</c:v>
                </c:pt>
                <c:pt idx="195">
                  <c:v>290</c:v>
                </c:pt>
                <c:pt idx="196">
                  <c:v>313</c:v>
                </c:pt>
                <c:pt idx="197">
                  <c:v>347</c:v>
                </c:pt>
                <c:pt idx="198">
                  <c:v>375</c:v>
                </c:pt>
                <c:pt idx="199">
                  <c:v>405</c:v>
                </c:pt>
                <c:pt idx="200">
                  <c:v>496</c:v>
                </c:pt>
                <c:pt idx="201">
                  <c:v>525</c:v>
                </c:pt>
                <c:pt idx="202">
                  <c:v>512</c:v>
                </c:pt>
                <c:pt idx="203">
                  <c:v>534</c:v>
                </c:pt>
                <c:pt idx="204">
                  <c:v>618</c:v>
                </c:pt>
                <c:pt idx="205">
                  <c:v>638</c:v>
                </c:pt>
                <c:pt idx="206">
                  <c:v>713</c:v>
                </c:pt>
                <c:pt idx="207">
                  <c:v>769</c:v>
                </c:pt>
                <c:pt idx="208">
                  <c:v>828</c:v>
                </c:pt>
                <c:pt idx="209">
                  <c:v>801</c:v>
                </c:pt>
                <c:pt idx="210">
                  <c:v>826</c:v>
                </c:pt>
                <c:pt idx="211">
                  <c:v>857</c:v>
                </c:pt>
                <c:pt idx="212">
                  <c:v>1010</c:v>
                </c:pt>
                <c:pt idx="213">
                  <c:v>1077</c:v>
                </c:pt>
                <c:pt idx="214">
                  <c:v>1182</c:v>
                </c:pt>
                <c:pt idx="215">
                  <c:v>1266</c:v>
                </c:pt>
                <c:pt idx="216">
                  <c:v>1247</c:v>
                </c:pt>
                <c:pt idx="217">
                  <c:v>1327</c:v>
                </c:pt>
                <c:pt idx="218">
                  <c:v>1531</c:v>
                </c:pt>
                <c:pt idx="219">
                  <c:v>1694</c:v>
                </c:pt>
                <c:pt idx="220">
                  <c:v>1843</c:v>
                </c:pt>
                <c:pt idx="221">
                  <c:v>1996</c:v>
                </c:pt>
                <c:pt idx="222">
                  <c:v>2111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27-4B70-8A04-2723816CD0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Těžký stav a/nebo vysoce intenzivní péče (UPV, ECMO)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Sheet1!$A$2:$A$224</c:f>
              <c:numCache>
                <c:formatCode>m/d/yyyy</c:formatCode>
                <c:ptCount val="223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</c:numCache>
            </c:numRef>
          </c:cat>
          <c:val>
            <c:numRef>
              <c:f>Sheet1!$D$2:$D$224</c:f>
              <c:numCache>
                <c:formatCode>General</c:formatCode>
                <c:ptCount val="223"/>
                <c:pt idx="15">
                  <c:v>2</c:v>
                </c:pt>
                <c:pt idx="16">
                  <c:v>5</c:v>
                </c:pt>
                <c:pt idx="17">
                  <c:v>6</c:v>
                </c:pt>
                <c:pt idx="18">
                  <c:v>6</c:v>
                </c:pt>
                <c:pt idx="19">
                  <c:v>15</c:v>
                </c:pt>
                <c:pt idx="20">
                  <c:v>14</c:v>
                </c:pt>
                <c:pt idx="21">
                  <c:v>18</c:v>
                </c:pt>
                <c:pt idx="22">
                  <c:v>22</c:v>
                </c:pt>
                <c:pt idx="23">
                  <c:v>26</c:v>
                </c:pt>
                <c:pt idx="24">
                  <c:v>36</c:v>
                </c:pt>
                <c:pt idx="25">
                  <c:v>38</c:v>
                </c:pt>
                <c:pt idx="26">
                  <c:v>48</c:v>
                </c:pt>
                <c:pt idx="27">
                  <c:v>57</c:v>
                </c:pt>
                <c:pt idx="28">
                  <c:v>53</c:v>
                </c:pt>
                <c:pt idx="29">
                  <c:v>66</c:v>
                </c:pt>
                <c:pt idx="30">
                  <c:v>72</c:v>
                </c:pt>
                <c:pt idx="31">
                  <c:v>74</c:v>
                </c:pt>
                <c:pt idx="32">
                  <c:v>76</c:v>
                </c:pt>
                <c:pt idx="33">
                  <c:v>86</c:v>
                </c:pt>
                <c:pt idx="34">
                  <c:v>84</c:v>
                </c:pt>
                <c:pt idx="35">
                  <c:v>81</c:v>
                </c:pt>
                <c:pt idx="36">
                  <c:v>87</c:v>
                </c:pt>
                <c:pt idx="37">
                  <c:v>99</c:v>
                </c:pt>
                <c:pt idx="38">
                  <c:v>94</c:v>
                </c:pt>
                <c:pt idx="39">
                  <c:v>96</c:v>
                </c:pt>
                <c:pt idx="40">
                  <c:v>89</c:v>
                </c:pt>
                <c:pt idx="41">
                  <c:v>87</c:v>
                </c:pt>
                <c:pt idx="42">
                  <c:v>100</c:v>
                </c:pt>
                <c:pt idx="43">
                  <c:v>93</c:v>
                </c:pt>
                <c:pt idx="44">
                  <c:v>83</c:v>
                </c:pt>
                <c:pt idx="45">
                  <c:v>77</c:v>
                </c:pt>
                <c:pt idx="46">
                  <c:v>83</c:v>
                </c:pt>
                <c:pt idx="47">
                  <c:v>81</c:v>
                </c:pt>
                <c:pt idx="48">
                  <c:v>75</c:v>
                </c:pt>
                <c:pt idx="49">
                  <c:v>81</c:v>
                </c:pt>
                <c:pt idx="50">
                  <c:v>78</c:v>
                </c:pt>
                <c:pt idx="51">
                  <c:v>79</c:v>
                </c:pt>
                <c:pt idx="52">
                  <c:v>75</c:v>
                </c:pt>
                <c:pt idx="53">
                  <c:v>78</c:v>
                </c:pt>
                <c:pt idx="54">
                  <c:v>75</c:v>
                </c:pt>
                <c:pt idx="55">
                  <c:v>71</c:v>
                </c:pt>
                <c:pt idx="56">
                  <c:v>72</c:v>
                </c:pt>
                <c:pt idx="57">
                  <c:v>68</c:v>
                </c:pt>
                <c:pt idx="58">
                  <c:v>68</c:v>
                </c:pt>
                <c:pt idx="59">
                  <c:v>64</c:v>
                </c:pt>
                <c:pt idx="60">
                  <c:v>60</c:v>
                </c:pt>
                <c:pt idx="61">
                  <c:v>55</c:v>
                </c:pt>
                <c:pt idx="62">
                  <c:v>50</c:v>
                </c:pt>
                <c:pt idx="63">
                  <c:v>50</c:v>
                </c:pt>
                <c:pt idx="64">
                  <c:v>55</c:v>
                </c:pt>
                <c:pt idx="65">
                  <c:v>47</c:v>
                </c:pt>
                <c:pt idx="66">
                  <c:v>44</c:v>
                </c:pt>
                <c:pt idx="67">
                  <c:v>41</c:v>
                </c:pt>
                <c:pt idx="68">
                  <c:v>44</c:v>
                </c:pt>
                <c:pt idx="69">
                  <c:v>39</c:v>
                </c:pt>
                <c:pt idx="70">
                  <c:v>39</c:v>
                </c:pt>
                <c:pt idx="71">
                  <c:v>42</c:v>
                </c:pt>
                <c:pt idx="72">
                  <c:v>40</c:v>
                </c:pt>
                <c:pt idx="73">
                  <c:v>39</c:v>
                </c:pt>
                <c:pt idx="74">
                  <c:v>35</c:v>
                </c:pt>
                <c:pt idx="75">
                  <c:v>35</c:v>
                </c:pt>
                <c:pt idx="76">
                  <c:v>34</c:v>
                </c:pt>
                <c:pt idx="77">
                  <c:v>35</c:v>
                </c:pt>
                <c:pt idx="78">
                  <c:v>33</c:v>
                </c:pt>
                <c:pt idx="79">
                  <c:v>32</c:v>
                </c:pt>
                <c:pt idx="80">
                  <c:v>32</c:v>
                </c:pt>
                <c:pt idx="81">
                  <c:v>30</c:v>
                </c:pt>
                <c:pt idx="82">
                  <c:v>25</c:v>
                </c:pt>
                <c:pt idx="83">
                  <c:v>23</c:v>
                </c:pt>
                <c:pt idx="84">
                  <c:v>22</c:v>
                </c:pt>
                <c:pt idx="85">
                  <c:v>20</c:v>
                </c:pt>
                <c:pt idx="86">
                  <c:v>16</c:v>
                </c:pt>
                <c:pt idx="87">
                  <c:v>17</c:v>
                </c:pt>
                <c:pt idx="88">
                  <c:v>15</c:v>
                </c:pt>
                <c:pt idx="89">
                  <c:v>15</c:v>
                </c:pt>
                <c:pt idx="90">
                  <c:v>12</c:v>
                </c:pt>
                <c:pt idx="91">
                  <c:v>12</c:v>
                </c:pt>
                <c:pt idx="92">
                  <c:v>13</c:v>
                </c:pt>
                <c:pt idx="93">
                  <c:v>11</c:v>
                </c:pt>
                <c:pt idx="94">
                  <c:v>10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10</c:v>
                </c:pt>
                <c:pt idx="99">
                  <c:v>9</c:v>
                </c:pt>
                <c:pt idx="100">
                  <c:v>9</c:v>
                </c:pt>
                <c:pt idx="101">
                  <c:v>11</c:v>
                </c:pt>
                <c:pt idx="102">
                  <c:v>12</c:v>
                </c:pt>
                <c:pt idx="103">
                  <c:v>11</c:v>
                </c:pt>
                <c:pt idx="104">
                  <c:v>12</c:v>
                </c:pt>
                <c:pt idx="105">
                  <c:v>10</c:v>
                </c:pt>
                <c:pt idx="106">
                  <c:v>9</c:v>
                </c:pt>
                <c:pt idx="107">
                  <c:v>8</c:v>
                </c:pt>
                <c:pt idx="108">
                  <c:v>8</c:v>
                </c:pt>
                <c:pt idx="109">
                  <c:v>10</c:v>
                </c:pt>
                <c:pt idx="110">
                  <c:v>8</c:v>
                </c:pt>
                <c:pt idx="111">
                  <c:v>9</c:v>
                </c:pt>
                <c:pt idx="112">
                  <c:v>9</c:v>
                </c:pt>
                <c:pt idx="113">
                  <c:v>9</c:v>
                </c:pt>
                <c:pt idx="114">
                  <c:v>9</c:v>
                </c:pt>
                <c:pt idx="115">
                  <c:v>13</c:v>
                </c:pt>
                <c:pt idx="116">
                  <c:v>12</c:v>
                </c:pt>
                <c:pt idx="117">
                  <c:v>11</c:v>
                </c:pt>
                <c:pt idx="118">
                  <c:v>11</c:v>
                </c:pt>
                <c:pt idx="119">
                  <c:v>14</c:v>
                </c:pt>
                <c:pt idx="120">
                  <c:v>11</c:v>
                </c:pt>
                <c:pt idx="121">
                  <c:v>11</c:v>
                </c:pt>
                <c:pt idx="122">
                  <c:v>10</c:v>
                </c:pt>
                <c:pt idx="123">
                  <c:v>11</c:v>
                </c:pt>
                <c:pt idx="124">
                  <c:v>11</c:v>
                </c:pt>
                <c:pt idx="125">
                  <c:v>13</c:v>
                </c:pt>
                <c:pt idx="126">
                  <c:v>13</c:v>
                </c:pt>
                <c:pt idx="127">
                  <c:v>10</c:v>
                </c:pt>
                <c:pt idx="128">
                  <c:v>11</c:v>
                </c:pt>
                <c:pt idx="129">
                  <c:v>10</c:v>
                </c:pt>
                <c:pt idx="130">
                  <c:v>15</c:v>
                </c:pt>
                <c:pt idx="131">
                  <c:v>15</c:v>
                </c:pt>
                <c:pt idx="132">
                  <c:v>14</c:v>
                </c:pt>
                <c:pt idx="133">
                  <c:v>15</c:v>
                </c:pt>
                <c:pt idx="134">
                  <c:v>19</c:v>
                </c:pt>
                <c:pt idx="135">
                  <c:v>17</c:v>
                </c:pt>
                <c:pt idx="136">
                  <c:v>17</c:v>
                </c:pt>
                <c:pt idx="137">
                  <c:v>21</c:v>
                </c:pt>
                <c:pt idx="138">
                  <c:v>20</c:v>
                </c:pt>
                <c:pt idx="139">
                  <c:v>19</c:v>
                </c:pt>
                <c:pt idx="140">
                  <c:v>19</c:v>
                </c:pt>
                <c:pt idx="141">
                  <c:v>18</c:v>
                </c:pt>
                <c:pt idx="142">
                  <c:v>22</c:v>
                </c:pt>
                <c:pt idx="143">
                  <c:v>21</c:v>
                </c:pt>
                <c:pt idx="144">
                  <c:v>20</c:v>
                </c:pt>
                <c:pt idx="145">
                  <c:v>16</c:v>
                </c:pt>
                <c:pt idx="146">
                  <c:v>15</c:v>
                </c:pt>
                <c:pt idx="147">
                  <c:v>14</c:v>
                </c:pt>
                <c:pt idx="148">
                  <c:v>17</c:v>
                </c:pt>
                <c:pt idx="149">
                  <c:v>19</c:v>
                </c:pt>
                <c:pt idx="150">
                  <c:v>20</c:v>
                </c:pt>
                <c:pt idx="151">
                  <c:v>20</c:v>
                </c:pt>
                <c:pt idx="152">
                  <c:v>19</c:v>
                </c:pt>
                <c:pt idx="153">
                  <c:v>19</c:v>
                </c:pt>
                <c:pt idx="154">
                  <c:v>19</c:v>
                </c:pt>
                <c:pt idx="155">
                  <c:v>16</c:v>
                </c:pt>
                <c:pt idx="156">
                  <c:v>13</c:v>
                </c:pt>
                <c:pt idx="157">
                  <c:v>15</c:v>
                </c:pt>
                <c:pt idx="158">
                  <c:v>14</c:v>
                </c:pt>
                <c:pt idx="159">
                  <c:v>16</c:v>
                </c:pt>
                <c:pt idx="160">
                  <c:v>16</c:v>
                </c:pt>
                <c:pt idx="161">
                  <c:v>17</c:v>
                </c:pt>
                <c:pt idx="162">
                  <c:v>23</c:v>
                </c:pt>
                <c:pt idx="163">
                  <c:v>23</c:v>
                </c:pt>
                <c:pt idx="164">
                  <c:v>22</c:v>
                </c:pt>
                <c:pt idx="165">
                  <c:v>24</c:v>
                </c:pt>
                <c:pt idx="166">
                  <c:v>25</c:v>
                </c:pt>
                <c:pt idx="167">
                  <c:v>26</c:v>
                </c:pt>
                <c:pt idx="168">
                  <c:v>25</c:v>
                </c:pt>
                <c:pt idx="169">
                  <c:v>27</c:v>
                </c:pt>
                <c:pt idx="170">
                  <c:v>26</c:v>
                </c:pt>
                <c:pt idx="171">
                  <c:v>25</c:v>
                </c:pt>
                <c:pt idx="172">
                  <c:v>24</c:v>
                </c:pt>
                <c:pt idx="173">
                  <c:v>24</c:v>
                </c:pt>
                <c:pt idx="174">
                  <c:v>26</c:v>
                </c:pt>
                <c:pt idx="175">
                  <c:v>24</c:v>
                </c:pt>
                <c:pt idx="176">
                  <c:v>30</c:v>
                </c:pt>
                <c:pt idx="177">
                  <c:v>30</c:v>
                </c:pt>
                <c:pt idx="178">
                  <c:v>32</c:v>
                </c:pt>
                <c:pt idx="179">
                  <c:v>32</c:v>
                </c:pt>
                <c:pt idx="180">
                  <c:v>37</c:v>
                </c:pt>
                <c:pt idx="181">
                  <c:v>36</c:v>
                </c:pt>
                <c:pt idx="182">
                  <c:v>36</c:v>
                </c:pt>
                <c:pt idx="183">
                  <c:v>36</c:v>
                </c:pt>
                <c:pt idx="184">
                  <c:v>42</c:v>
                </c:pt>
                <c:pt idx="185">
                  <c:v>43</c:v>
                </c:pt>
                <c:pt idx="186">
                  <c:v>44</c:v>
                </c:pt>
                <c:pt idx="187">
                  <c:v>51</c:v>
                </c:pt>
                <c:pt idx="188">
                  <c:v>53</c:v>
                </c:pt>
                <c:pt idx="189">
                  <c:v>57</c:v>
                </c:pt>
                <c:pt idx="190">
                  <c:v>67</c:v>
                </c:pt>
                <c:pt idx="191">
                  <c:v>59</c:v>
                </c:pt>
                <c:pt idx="192">
                  <c:v>64</c:v>
                </c:pt>
                <c:pt idx="193">
                  <c:v>68</c:v>
                </c:pt>
                <c:pt idx="194">
                  <c:v>69</c:v>
                </c:pt>
                <c:pt idx="195">
                  <c:v>67</c:v>
                </c:pt>
                <c:pt idx="196">
                  <c:v>68</c:v>
                </c:pt>
                <c:pt idx="197">
                  <c:v>77</c:v>
                </c:pt>
                <c:pt idx="198">
                  <c:v>76</c:v>
                </c:pt>
                <c:pt idx="199">
                  <c:v>81</c:v>
                </c:pt>
                <c:pt idx="200">
                  <c:v>91</c:v>
                </c:pt>
                <c:pt idx="201">
                  <c:v>97</c:v>
                </c:pt>
                <c:pt idx="202">
                  <c:v>93</c:v>
                </c:pt>
                <c:pt idx="203">
                  <c:v>106</c:v>
                </c:pt>
                <c:pt idx="204">
                  <c:v>113</c:v>
                </c:pt>
                <c:pt idx="205">
                  <c:v>122</c:v>
                </c:pt>
                <c:pt idx="206">
                  <c:v>143</c:v>
                </c:pt>
                <c:pt idx="207">
                  <c:v>162</c:v>
                </c:pt>
                <c:pt idx="208">
                  <c:v>173</c:v>
                </c:pt>
                <c:pt idx="209">
                  <c:v>192</c:v>
                </c:pt>
                <c:pt idx="210">
                  <c:v>199</c:v>
                </c:pt>
                <c:pt idx="211">
                  <c:v>204</c:v>
                </c:pt>
                <c:pt idx="212">
                  <c:v>209</c:v>
                </c:pt>
                <c:pt idx="213">
                  <c:v>197</c:v>
                </c:pt>
                <c:pt idx="214">
                  <c:v>236</c:v>
                </c:pt>
                <c:pt idx="215">
                  <c:v>252</c:v>
                </c:pt>
                <c:pt idx="216">
                  <c:v>273</c:v>
                </c:pt>
                <c:pt idx="217">
                  <c:v>280</c:v>
                </c:pt>
                <c:pt idx="218">
                  <c:v>330</c:v>
                </c:pt>
                <c:pt idx="219">
                  <c:v>350</c:v>
                </c:pt>
                <c:pt idx="220">
                  <c:v>385</c:v>
                </c:pt>
                <c:pt idx="221">
                  <c:v>421</c:v>
                </c:pt>
                <c:pt idx="222">
                  <c:v>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27-4B70-8A04-2723816CD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418992"/>
        <c:axId val="458420560"/>
      </c:lineChart>
      <c:dateAx>
        <c:axId val="45841899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420560"/>
        <c:crosses val="autoZero"/>
        <c:auto val="1"/>
        <c:lblOffset val="100"/>
        <c:baseTimeUnit val="days"/>
        <c:majorUnit val="21"/>
        <c:majorTimeUnit val="days"/>
      </c:dateAx>
      <c:valAx>
        <c:axId val="45842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41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71635117155371E-2"/>
          <c:y val="2.3525014358198523E-2"/>
          <c:w val="0.74811825509150387"/>
          <c:h val="0.16399838520232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20110237422254"/>
          <c:y val="3.4775654149205477E-2"/>
          <c:w val="0.86204783099337179"/>
          <c:h val="0.787207907114195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Kumultivně pozitivně diagnostikovaní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Sheet1!$A$2:$A$224</c:f>
              <c:numCache>
                <c:formatCode>m/d/yyyy</c:formatCode>
                <c:ptCount val="223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</c:numCache>
            </c:numRef>
          </c:cat>
          <c:val>
            <c:numRef>
              <c:f>Sheet1!$B$2:$B$224</c:f>
              <c:numCache>
                <c:formatCode>General</c:formatCode>
                <c:ptCount val="223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9</c:v>
                </c:pt>
                <c:pt idx="5">
                  <c:v>20</c:v>
                </c:pt>
                <c:pt idx="6">
                  <c:v>27</c:v>
                </c:pt>
                <c:pt idx="7">
                  <c:v>33</c:v>
                </c:pt>
                <c:pt idx="8">
                  <c:v>39</c:v>
                </c:pt>
                <c:pt idx="9">
                  <c:v>64</c:v>
                </c:pt>
                <c:pt idx="10">
                  <c:v>95</c:v>
                </c:pt>
                <c:pt idx="11">
                  <c:v>117</c:v>
                </c:pt>
                <c:pt idx="12">
                  <c:v>142</c:v>
                </c:pt>
                <c:pt idx="13">
                  <c:v>190</c:v>
                </c:pt>
                <c:pt idx="14">
                  <c:v>299</c:v>
                </c:pt>
                <c:pt idx="15">
                  <c:v>384</c:v>
                </c:pt>
                <c:pt idx="16">
                  <c:v>451</c:v>
                </c:pt>
                <c:pt idx="17">
                  <c:v>561</c:v>
                </c:pt>
                <c:pt idx="18">
                  <c:v>767</c:v>
                </c:pt>
                <c:pt idx="19">
                  <c:v>891</c:v>
                </c:pt>
                <c:pt idx="20">
                  <c:v>1050</c:v>
                </c:pt>
                <c:pt idx="21">
                  <c:v>1165</c:v>
                </c:pt>
                <c:pt idx="22">
                  <c:v>1291</c:v>
                </c:pt>
                <c:pt idx="23">
                  <c:v>1476</c:v>
                </c:pt>
                <c:pt idx="24">
                  <c:v>1768</c:v>
                </c:pt>
                <c:pt idx="25">
                  <c:v>2027</c:v>
                </c:pt>
                <c:pt idx="26">
                  <c:v>2404</c:v>
                </c:pt>
                <c:pt idx="27">
                  <c:v>2667</c:v>
                </c:pt>
                <c:pt idx="28">
                  <c:v>2826</c:v>
                </c:pt>
                <c:pt idx="29">
                  <c:v>3010</c:v>
                </c:pt>
                <c:pt idx="30">
                  <c:v>3314</c:v>
                </c:pt>
                <c:pt idx="31">
                  <c:v>3597</c:v>
                </c:pt>
                <c:pt idx="32">
                  <c:v>3865</c:v>
                </c:pt>
                <c:pt idx="33">
                  <c:v>4198</c:v>
                </c:pt>
                <c:pt idx="34">
                  <c:v>4481</c:v>
                </c:pt>
                <c:pt idx="35">
                  <c:v>4598</c:v>
                </c:pt>
                <c:pt idx="36">
                  <c:v>4834</c:v>
                </c:pt>
                <c:pt idx="37">
                  <c:v>5030</c:v>
                </c:pt>
                <c:pt idx="38">
                  <c:v>5324</c:v>
                </c:pt>
                <c:pt idx="39">
                  <c:v>5581</c:v>
                </c:pt>
                <c:pt idx="40">
                  <c:v>5744</c:v>
                </c:pt>
                <c:pt idx="41">
                  <c:v>5914</c:v>
                </c:pt>
                <c:pt idx="42">
                  <c:v>6003</c:v>
                </c:pt>
                <c:pt idx="43">
                  <c:v>6071</c:v>
                </c:pt>
                <c:pt idx="44">
                  <c:v>6153</c:v>
                </c:pt>
                <c:pt idx="45">
                  <c:v>6313</c:v>
                </c:pt>
                <c:pt idx="46">
                  <c:v>6445</c:v>
                </c:pt>
                <c:pt idx="47">
                  <c:v>6561</c:v>
                </c:pt>
                <c:pt idx="48">
                  <c:v>6666</c:v>
                </c:pt>
                <c:pt idx="49">
                  <c:v>6758</c:v>
                </c:pt>
                <c:pt idx="50">
                  <c:v>6912</c:v>
                </c:pt>
                <c:pt idx="51">
                  <c:v>7045</c:v>
                </c:pt>
                <c:pt idx="52">
                  <c:v>7144</c:v>
                </c:pt>
                <c:pt idx="53">
                  <c:v>7199</c:v>
                </c:pt>
                <c:pt idx="54">
                  <c:v>7285</c:v>
                </c:pt>
                <c:pt idx="55">
                  <c:v>7364</c:v>
                </c:pt>
                <c:pt idx="56">
                  <c:v>7416</c:v>
                </c:pt>
                <c:pt idx="57">
                  <c:v>7457</c:v>
                </c:pt>
                <c:pt idx="58">
                  <c:v>7517</c:v>
                </c:pt>
                <c:pt idx="59">
                  <c:v>7592</c:v>
                </c:pt>
                <c:pt idx="60">
                  <c:v>7695</c:v>
                </c:pt>
                <c:pt idx="61">
                  <c:v>7750</c:v>
                </c:pt>
                <c:pt idx="62">
                  <c:v>7768</c:v>
                </c:pt>
                <c:pt idx="63">
                  <c:v>7794</c:v>
                </c:pt>
                <c:pt idx="64">
                  <c:v>7832</c:v>
                </c:pt>
                <c:pt idx="65">
                  <c:v>7909</c:v>
                </c:pt>
                <c:pt idx="66">
                  <c:v>7987</c:v>
                </c:pt>
                <c:pt idx="67">
                  <c:v>8044</c:v>
                </c:pt>
                <c:pt idx="68">
                  <c:v>8090</c:v>
                </c:pt>
                <c:pt idx="69">
                  <c:v>8108</c:v>
                </c:pt>
                <c:pt idx="70">
                  <c:v>8136</c:v>
                </c:pt>
                <c:pt idx="71">
                  <c:v>8189</c:v>
                </c:pt>
                <c:pt idx="72">
                  <c:v>8234</c:v>
                </c:pt>
                <c:pt idx="73">
                  <c:v>8283</c:v>
                </c:pt>
                <c:pt idx="74">
                  <c:v>8365</c:v>
                </c:pt>
                <c:pt idx="75">
                  <c:v>8420</c:v>
                </c:pt>
                <c:pt idx="76">
                  <c:v>8470</c:v>
                </c:pt>
                <c:pt idx="77">
                  <c:v>8490</c:v>
                </c:pt>
                <c:pt idx="78">
                  <c:v>8601</c:v>
                </c:pt>
                <c:pt idx="79">
                  <c:v>8663</c:v>
                </c:pt>
                <c:pt idx="80">
                  <c:v>8737</c:v>
                </c:pt>
                <c:pt idx="81">
                  <c:v>8770</c:v>
                </c:pt>
                <c:pt idx="82">
                  <c:v>8829</c:v>
                </c:pt>
                <c:pt idx="83">
                  <c:v>8906</c:v>
                </c:pt>
                <c:pt idx="84">
                  <c:v>8971</c:v>
                </c:pt>
                <c:pt idx="85">
                  <c:v>9018</c:v>
                </c:pt>
                <c:pt idx="86">
                  <c:v>9066</c:v>
                </c:pt>
                <c:pt idx="87">
                  <c:v>9103</c:v>
                </c:pt>
                <c:pt idx="88">
                  <c:v>9157</c:v>
                </c:pt>
                <c:pt idx="89">
                  <c:v>9213</c:v>
                </c:pt>
                <c:pt idx="90">
                  <c:v>9247</c:v>
                </c:pt>
                <c:pt idx="91">
                  <c:v>9285</c:v>
                </c:pt>
                <c:pt idx="92">
                  <c:v>9319</c:v>
                </c:pt>
                <c:pt idx="93">
                  <c:v>9381</c:v>
                </c:pt>
                <c:pt idx="94">
                  <c:v>9455</c:v>
                </c:pt>
                <c:pt idx="95">
                  <c:v>9512</c:v>
                </c:pt>
                <c:pt idx="96">
                  <c:v>9547</c:v>
                </c:pt>
                <c:pt idx="97">
                  <c:v>9585</c:v>
                </c:pt>
                <c:pt idx="98">
                  <c:v>9646</c:v>
                </c:pt>
                <c:pt idx="99">
                  <c:v>9715</c:v>
                </c:pt>
                <c:pt idx="100">
                  <c:v>9769</c:v>
                </c:pt>
                <c:pt idx="101">
                  <c:v>9842</c:v>
                </c:pt>
                <c:pt idx="102">
                  <c:v>9904</c:v>
                </c:pt>
                <c:pt idx="103">
                  <c:v>9956</c:v>
                </c:pt>
                <c:pt idx="104">
                  <c:v>10009</c:v>
                </c:pt>
                <c:pt idx="105">
                  <c:v>10042</c:v>
                </c:pt>
                <c:pt idx="106">
                  <c:v>10082</c:v>
                </c:pt>
                <c:pt idx="107">
                  <c:v>10129</c:v>
                </c:pt>
                <c:pt idx="108">
                  <c:v>10180</c:v>
                </c:pt>
                <c:pt idx="109">
                  <c:v>10298</c:v>
                </c:pt>
                <c:pt idx="110">
                  <c:v>10424</c:v>
                </c:pt>
                <c:pt idx="111">
                  <c:v>10466</c:v>
                </c:pt>
                <c:pt idx="112">
                  <c:v>10516</c:v>
                </c:pt>
                <c:pt idx="113">
                  <c:v>10580</c:v>
                </c:pt>
                <c:pt idx="114">
                  <c:v>10669</c:v>
                </c:pt>
                <c:pt idx="115">
                  <c:v>10796</c:v>
                </c:pt>
                <c:pt idx="116">
                  <c:v>10889</c:v>
                </c:pt>
                <c:pt idx="117">
                  <c:v>11057</c:v>
                </c:pt>
                <c:pt idx="118">
                  <c:v>11317</c:v>
                </c:pt>
                <c:pt idx="119">
                  <c:v>11622</c:v>
                </c:pt>
                <c:pt idx="120">
                  <c:v>11823</c:v>
                </c:pt>
                <c:pt idx="121">
                  <c:v>11972</c:v>
                </c:pt>
                <c:pt idx="122">
                  <c:v>12063</c:v>
                </c:pt>
                <c:pt idx="123">
                  <c:v>12195</c:v>
                </c:pt>
                <c:pt idx="124">
                  <c:v>12334</c:v>
                </c:pt>
                <c:pt idx="125">
                  <c:v>12455</c:v>
                </c:pt>
                <c:pt idx="126">
                  <c:v>12530</c:v>
                </c:pt>
                <c:pt idx="127">
                  <c:v>12581</c:v>
                </c:pt>
                <c:pt idx="128">
                  <c:v>12699</c:v>
                </c:pt>
                <c:pt idx="129">
                  <c:v>12828</c:v>
                </c:pt>
                <c:pt idx="130">
                  <c:v>12933</c:v>
                </c:pt>
                <c:pt idx="131">
                  <c:v>13074</c:v>
                </c:pt>
                <c:pt idx="132">
                  <c:v>13127</c:v>
                </c:pt>
                <c:pt idx="133">
                  <c:v>13186</c:v>
                </c:pt>
                <c:pt idx="134">
                  <c:v>13250</c:v>
                </c:pt>
                <c:pt idx="135">
                  <c:v>13353</c:v>
                </c:pt>
                <c:pt idx="136">
                  <c:v>13487</c:v>
                </c:pt>
                <c:pt idx="137">
                  <c:v>13624</c:v>
                </c:pt>
                <c:pt idx="138">
                  <c:v>13752</c:v>
                </c:pt>
                <c:pt idx="139">
                  <c:v>13864</c:v>
                </c:pt>
                <c:pt idx="140">
                  <c:v>13955</c:v>
                </c:pt>
                <c:pt idx="141">
                  <c:v>14124</c:v>
                </c:pt>
                <c:pt idx="142">
                  <c:v>14331</c:v>
                </c:pt>
                <c:pt idx="143">
                  <c:v>14576</c:v>
                </c:pt>
                <c:pt idx="144">
                  <c:v>14807</c:v>
                </c:pt>
                <c:pt idx="145">
                  <c:v>15085</c:v>
                </c:pt>
                <c:pt idx="146">
                  <c:v>15217</c:v>
                </c:pt>
                <c:pt idx="147">
                  <c:v>15331</c:v>
                </c:pt>
                <c:pt idx="148">
                  <c:v>15525</c:v>
                </c:pt>
                <c:pt idx="149">
                  <c:v>15802</c:v>
                </c:pt>
                <c:pt idx="150">
                  <c:v>16076</c:v>
                </c:pt>
                <c:pt idx="151">
                  <c:v>16329</c:v>
                </c:pt>
                <c:pt idx="152">
                  <c:v>16560</c:v>
                </c:pt>
                <c:pt idx="153">
                  <c:v>16683</c:v>
                </c:pt>
                <c:pt idx="154">
                  <c:v>16784</c:v>
                </c:pt>
                <c:pt idx="155">
                  <c:v>16992</c:v>
                </c:pt>
                <c:pt idx="156">
                  <c:v>17279</c:v>
                </c:pt>
                <c:pt idx="157">
                  <c:v>17519</c:v>
                </c:pt>
                <c:pt idx="158">
                  <c:v>17734</c:v>
                </c:pt>
                <c:pt idx="159">
                  <c:v>18057</c:v>
                </c:pt>
                <c:pt idx="160">
                  <c:v>18230</c:v>
                </c:pt>
                <c:pt idx="161">
                  <c:v>18352</c:v>
                </c:pt>
                <c:pt idx="162">
                  <c:v>18492</c:v>
                </c:pt>
                <c:pt idx="163">
                  <c:v>18780</c:v>
                </c:pt>
                <c:pt idx="164">
                  <c:v>19069</c:v>
                </c:pt>
                <c:pt idx="165">
                  <c:v>19398</c:v>
                </c:pt>
                <c:pt idx="166">
                  <c:v>19689</c:v>
                </c:pt>
                <c:pt idx="167">
                  <c:v>19886</c:v>
                </c:pt>
                <c:pt idx="168">
                  <c:v>20007</c:v>
                </c:pt>
                <c:pt idx="169">
                  <c:v>20198</c:v>
                </c:pt>
                <c:pt idx="170">
                  <c:v>20479</c:v>
                </c:pt>
                <c:pt idx="171">
                  <c:v>20792</c:v>
                </c:pt>
                <c:pt idx="172">
                  <c:v>21038</c:v>
                </c:pt>
                <c:pt idx="173">
                  <c:v>21542</c:v>
                </c:pt>
                <c:pt idx="174">
                  <c:v>21776</c:v>
                </c:pt>
                <c:pt idx="175">
                  <c:v>21912</c:v>
                </c:pt>
                <c:pt idx="176">
                  <c:v>22171</c:v>
                </c:pt>
                <c:pt idx="177">
                  <c:v>22535</c:v>
                </c:pt>
                <c:pt idx="178">
                  <c:v>22929</c:v>
                </c:pt>
                <c:pt idx="179">
                  <c:v>23279</c:v>
                </c:pt>
                <c:pt idx="180">
                  <c:v>23764</c:v>
                </c:pt>
                <c:pt idx="181">
                  <c:v>24084</c:v>
                </c:pt>
                <c:pt idx="182">
                  <c:v>24358</c:v>
                </c:pt>
                <c:pt idx="183">
                  <c:v>24614</c:v>
                </c:pt>
                <c:pt idx="184">
                  <c:v>25113</c:v>
                </c:pt>
                <c:pt idx="185">
                  <c:v>25758</c:v>
                </c:pt>
                <c:pt idx="186">
                  <c:v>26434</c:v>
                </c:pt>
                <c:pt idx="187">
                  <c:v>27231</c:v>
                </c:pt>
                <c:pt idx="188">
                  <c:v>27736</c:v>
                </c:pt>
                <c:pt idx="189">
                  <c:v>28146</c:v>
                </c:pt>
                <c:pt idx="190">
                  <c:v>28707</c:v>
                </c:pt>
                <c:pt idx="191">
                  <c:v>29868</c:v>
                </c:pt>
                <c:pt idx="192">
                  <c:v>31026</c:v>
                </c:pt>
                <c:pt idx="193">
                  <c:v>32408</c:v>
                </c:pt>
                <c:pt idx="194">
                  <c:v>33851</c:v>
                </c:pt>
                <c:pt idx="195">
                  <c:v>35388</c:v>
                </c:pt>
                <c:pt idx="196">
                  <c:v>36179</c:v>
                </c:pt>
                <c:pt idx="197">
                  <c:v>37207</c:v>
                </c:pt>
                <c:pt idx="198">
                  <c:v>38880</c:v>
                </c:pt>
                <c:pt idx="199">
                  <c:v>41013</c:v>
                </c:pt>
                <c:pt idx="200">
                  <c:v>44138</c:v>
                </c:pt>
                <c:pt idx="201">
                  <c:v>46247</c:v>
                </c:pt>
                <c:pt idx="202">
                  <c:v>48292</c:v>
                </c:pt>
                <c:pt idx="203">
                  <c:v>49277</c:v>
                </c:pt>
                <c:pt idx="204">
                  <c:v>50753</c:v>
                </c:pt>
                <c:pt idx="205">
                  <c:v>53141</c:v>
                </c:pt>
                <c:pt idx="206">
                  <c:v>55448</c:v>
                </c:pt>
                <c:pt idx="207">
                  <c:v>58355</c:v>
                </c:pt>
                <c:pt idx="208">
                  <c:v>61302</c:v>
                </c:pt>
                <c:pt idx="209">
                  <c:v>63283</c:v>
                </c:pt>
                <c:pt idx="210">
                  <c:v>64587</c:v>
                </c:pt>
                <c:pt idx="211">
                  <c:v>65871</c:v>
                </c:pt>
                <c:pt idx="212">
                  <c:v>67834</c:v>
                </c:pt>
                <c:pt idx="213">
                  <c:v>70760</c:v>
                </c:pt>
                <c:pt idx="214">
                  <c:v>74256</c:v>
                </c:pt>
                <c:pt idx="215">
                  <c:v>78050</c:v>
                </c:pt>
                <c:pt idx="216">
                  <c:v>80606</c:v>
                </c:pt>
                <c:pt idx="217">
                  <c:v>82446</c:v>
                </c:pt>
                <c:pt idx="218">
                  <c:v>85564</c:v>
                </c:pt>
                <c:pt idx="219">
                  <c:v>90024</c:v>
                </c:pt>
                <c:pt idx="220">
                  <c:v>95362</c:v>
                </c:pt>
                <c:pt idx="221">
                  <c:v>100756</c:v>
                </c:pt>
                <c:pt idx="222">
                  <c:v>109374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27-4B70-8A04-2723816CD0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Kumulativně hospitalizovaní pacienti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Sheet1!$A$2:$A$224</c:f>
              <c:numCache>
                <c:formatCode>m/d/yyyy</c:formatCode>
                <c:ptCount val="223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</c:numCache>
            </c:numRef>
          </c:cat>
          <c:val>
            <c:numRef>
              <c:f>Sheet1!$C$2:$C$224</c:f>
              <c:numCache>
                <c:formatCode>General</c:formatCode>
                <c:ptCount val="223"/>
                <c:pt idx="9">
                  <c:v>1</c:v>
                </c:pt>
                <c:pt idx="10">
                  <c:v>3</c:v>
                </c:pt>
                <c:pt idx="11">
                  <c:v>5</c:v>
                </c:pt>
                <c:pt idx="12">
                  <c:v>7</c:v>
                </c:pt>
                <c:pt idx="13">
                  <c:v>8</c:v>
                </c:pt>
                <c:pt idx="14">
                  <c:v>11</c:v>
                </c:pt>
                <c:pt idx="15">
                  <c:v>26</c:v>
                </c:pt>
                <c:pt idx="16">
                  <c:v>59</c:v>
                </c:pt>
                <c:pt idx="17">
                  <c:v>64</c:v>
                </c:pt>
                <c:pt idx="18">
                  <c:v>72</c:v>
                </c:pt>
                <c:pt idx="19">
                  <c:v>86</c:v>
                </c:pt>
                <c:pt idx="20">
                  <c:v>104</c:v>
                </c:pt>
                <c:pt idx="21">
                  <c:v>126</c:v>
                </c:pt>
                <c:pt idx="22">
                  <c:v>152</c:v>
                </c:pt>
                <c:pt idx="23">
                  <c:v>177</c:v>
                </c:pt>
                <c:pt idx="24">
                  <c:v>223</c:v>
                </c:pt>
                <c:pt idx="25">
                  <c:v>272</c:v>
                </c:pt>
                <c:pt idx="26">
                  <c:v>312</c:v>
                </c:pt>
                <c:pt idx="27">
                  <c:v>357</c:v>
                </c:pt>
                <c:pt idx="28">
                  <c:v>385</c:v>
                </c:pt>
                <c:pt idx="29">
                  <c:v>409</c:v>
                </c:pt>
                <c:pt idx="30">
                  <c:v>453</c:v>
                </c:pt>
                <c:pt idx="31">
                  <c:v>498</c:v>
                </c:pt>
                <c:pt idx="32">
                  <c:v>537</c:v>
                </c:pt>
                <c:pt idx="33">
                  <c:v>578</c:v>
                </c:pt>
                <c:pt idx="34">
                  <c:v>607</c:v>
                </c:pt>
                <c:pt idx="35">
                  <c:v>632</c:v>
                </c:pt>
                <c:pt idx="36">
                  <c:v>670</c:v>
                </c:pt>
                <c:pt idx="37">
                  <c:v>712</c:v>
                </c:pt>
                <c:pt idx="38">
                  <c:v>745</c:v>
                </c:pt>
                <c:pt idx="39">
                  <c:v>781</c:v>
                </c:pt>
                <c:pt idx="40">
                  <c:v>807</c:v>
                </c:pt>
                <c:pt idx="41">
                  <c:v>831</c:v>
                </c:pt>
                <c:pt idx="42">
                  <c:v>847</c:v>
                </c:pt>
                <c:pt idx="43">
                  <c:v>860</c:v>
                </c:pt>
                <c:pt idx="44">
                  <c:v>870</c:v>
                </c:pt>
                <c:pt idx="45">
                  <c:v>890</c:v>
                </c:pt>
                <c:pt idx="46">
                  <c:v>913</c:v>
                </c:pt>
                <c:pt idx="47">
                  <c:v>938</c:v>
                </c:pt>
                <c:pt idx="48">
                  <c:v>953</c:v>
                </c:pt>
                <c:pt idx="49">
                  <c:v>976</c:v>
                </c:pt>
                <c:pt idx="50">
                  <c:v>1001</c:v>
                </c:pt>
                <c:pt idx="51">
                  <c:v>1041</c:v>
                </c:pt>
                <c:pt idx="52">
                  <c:v>1057</c:v>
                </c:pt>
                <c:pt idx="53">
                  <c:v>1084</c:v>
                </c:pt>
                <c:pt idx="54">
                  <c:v>1104</c:v>
                </c:pt>
                <c:pt idx="55">
                  <c:v>1115</c:v>
                </c:pt>
                <c:pt idx="56">
                  <c:v>1125</c:v>
                </c:pt>
                <c:pt idx="57">
                  <c:v>1139</c:v>
                </c:pt>
                <c:pt idx="58">
                  <c:v>1151</c:v>
                </c:pt>
                <c:pt idx="59">
                  <c:v>1155</c:v>
                </c:pt>
                <c:pt idx="60">
                  <c:v>1174</c:v>
                </c:pt>
                <c:pt idx="61">
                  <c:v>1182</c:v>
                </c:pt>
                <c:pt idx="62">
                  <c:v>1193</c:v>
                </c:pt>
                <c:pt idx="63">
                  <c:v>1199</c:v>
                </c:pt>
                <c:pt idx="64">
                  <c:v>1210</c:v>
                </c:pt>
                <c:pt idx="65">
                  <c:v>1222</c:v>
                </c:pt>
                <c:pt idx="66">
                  <c:v>1226</c:v>
                </c:pt>
                <c:pt idx="67">
                  <c:v>1236</c:v>
                </c:pt>
                <c:pt idx="68">
                  <c:v>1245</c:v>
                </c:pt>
                <c:pt idx="69">
                  <c:v>1251</c:v>
                </c:pt>
                <c:pt idx="70">
                  <c:v>1255</c:v>
                </c:pt>
                <c:pt idx="71">
                  <c:v>1260</c:v>
                </c:pt>
                <c:pt idx="72">
                  <c:v>1265</c:v>
                </c:pt>
                <c:pt idx="73">
                  <c:v>1271</c:v>
                </c:pt>
                <c:pt idx="74">
                  <c:v>1276</c:v>
                </c:pt>
                <c:pt idx="75">
                  <c:v>1279</c:v>
                </c:pt>
                <c:pt idx="76">
                  <c:v>1282</c:v>
                </c:pt>
                <c:pt idx="77">
                  <c:v>1283</c:v>
                </c:pt>
                <c:pt idx="78">
                  <c:v>1292</c:v>
                </c:pt>
                <c:pt idx="79">
                  <c:v>1296</c:v>
                </c:pt>
                <c:pt idx="80">
                  <c:v>1301</c:v>
                </c:pt>
                <c:pt idx="81">
                  <c:v>1308</c:v>
                </c:pt>
                <c:pt idx="82">
                  <c:v>1314</c:v>
                </c:pt>
                <c:pt idx="83">
                  <c:v>1318</c:v>
                </c:pt>
                <c:pt idx="84">
                  <c:v>1323</c:v>
                </c:pt>
                <c:pt idx="85">
                  <c:v>1326</c:v>
                </c:pt>
                <c:pt idx="86">
                  <c:v>1334</c:v>
                </c:pt>
                <c:pt idx="87">
                  <c:v>1338</c:v>
                </c:pt>
                <c:pt idx="88">
                  <c:v>1342</c:v>
                </c:pt>
                <c:pt idx="89">
                  <c:v>1345</c:v>
                </c:pt>
                <c:pt idx="90">
                  <c:v>1353</c:v>
                </c:pt>
                <c:pt idx="91">
                  <c:v>1355</c:v>
                </c:pt>
                <c:pt idx="92">
                  <c:v>1359</c:v>
                </c:pt>
                <c:pt idx="93">
                  <c:v>1364</c:v>
                </c:pt>
                <c:pt idx="94">
                  <c:v>1364</c:v>
                </c:pt>
                <c:pt idx="95">
                  <c:v>1368</c:v>
                </c:pt>
                <c:pt idx="96">
                  <c:v>1377</c:v>
                </c:pt>
                <c:pt idx="97">
                  <c:v>1381</c:v>
                </c:pt>
                <c:pt idx="98">
                  <c:v>1385</c:v>
                </c:pt>
                <c:pt idx="99">
                  <c:v>1386</c:v>
                </c:pt>
                <c:pt idx="100">
                  <c:v>1390</c:v>
                </c:pt>
                <c:pt idx="101">
                  <c:v>1396</c:v>
                </c:pt>
                <c:pt idx="102">
                  <c:v>1400</c:v>
                </c:pt>
                <c:pt idx="103">
                  <c:v>1406</c:v>
                </c:pt>
                <c:pt idx="104">
                  <c:v>1410</c:v>
                </c:pt>
                <c:pt idx="105">
                  <c:v>1415</c:v>
                </c:pt>
                <c:pt idx="106">
                  <c:v>1426</c:v>
                </c:pt>
                <c:pt idx="107">
                  <c:v>1432</c:v>
                </c:pt>
                <c:pt idx="108">
                  <c:v>1439</c:v>
                </c:pt>
                <c:pt idx="109">
                  <c:v>1446</c:v>
                </c:pt>
                <c:pt idx="110">
                  <c:v>1453</c:v>
                </c:pt>
                <c:pt idx="111">
                  <c:v>1459</c:v>
                </c:pt>
                <c:pt idx="112">
                  <c:v>1461</c:v>
                </c:pt>
                <c:pt idx="113">
                  <c:v>1464</c:v>
                </c:pt>
                <c:pt idx="114">
                  <c:v>1469</c:v>
                </c:pt>
                <c:pt idx="115">
                  <c:v>1476</c:v>
                </c:pt>
                <c:pt idx="116">
                  <c:v>1477</c:v>
                </c:pt>
                <c:pt idx="117">
                  <c:v>1482</c:v>
                </c:pt>
                <c:pt idx="118">
                  <c:v>1486</c:v>
                </c:pt>
                <c:pt idx="119">
                  <c:v>1493</c:v>
                </c:pt>
                <c:pt idx="120">
                  <c:v>1498</c:v>
                </c:pt>
                <c:pt idx="121">
                  <c:v>1502</c:v>
                </c:pt>
                <c:pt idx="122">
                  <c:v>1512</c:v>
                </c:pt>
                <c:pt idx="123">
                  <c:v>1516</c:v>
                </c:pt>
                <c:pt idx="124">
                  <c:v>1523</c:v>
                </c:pt>
                <c:pt idx="125">
                  <c:v>1526</c:v>
                </c:pt>
                <c:pt idx="126">
                  <c:v>1535</c:v>
                </c:pt>
                <c:pt idx="127">
                  <c:v>1537</c:v>
                </c:pt>
                <c:pt idx="128">
                  <c:v>1547</c:v>
                </c:pt>
                <c:pt idx="129">
                  <c:v>1557</c:v>
                </c:pt>
                <c:pt idx="130">
                  <c:v>1562</c:v>
                </c:pt>
                <c:pt idx="131">
                  <c:v>1567</c:v>
                </c:pt>
                <c:pt idx="132">
                  <c:v>1570</c:v>
                </c:pt>
                <c:pt idx="133">
                  <c:v>1573</c:v>
                </c:pt>
                <c:pt idx="134">
                  <c:v>1581</c:v>
                </c:pt>
                <c:pt idx="135">
                  <c:v>1583</c:v>
                </c:pt>
                <c:pt idx="136">
                  <c:v>1596</c:v>
                </c:pt>
                <c:pt idx="137">
                  <c:v>1601</c:v>
                </c:pt>
                <c:pt idx="138">
                  <c:v>1607</c:v>
                </c:pt>
                <c:pt idx="139">
                  <c:v>1615</c:v>
                </c:pt>
                <c:pt idx="140">
                  <c:v>1619</c:v>
                </c:pt>
                <c:pt idx="141">
                  <c:v>1622</c:v>
                </c:pt>
                <c:pt idx="142">
                  <c:v>1632</c:v>
                </c:pt>
                <c:pt idx="143">
                  <c:v>1649</c:v>
                </c:pt>
                <c:pt idx="144">
                  <c:v>1659</c:v>
                </c:pt>
                <c:pt idx="145">
                  <c:v>1668</c:v>
                </c:pt>
                <c:pt idx="146">
                  <c:v>1677</c:v>
                </c:pt>
                <c:pt idx="147">
                  <c:v>1682</c:v>
                </c:pt>
                <c:pt idx="148">
                  <c:v>1704</c:v>
                </c:pt>
                <c:pt idx="149">
                  <c:v>1715</c:v>
                </c:pt>
                <c:pt idx="150">
                  <c:v>1730</c:v>
                </c:pt>
                <c:pt idx="151">
                  <c:v>1742</c:v>
                </c:pt>
                <c:pt idx="152">
                  <c:v>1754</c:v>
                </c:pt>
                <c:pt idx="153">
                  <c:v>1762</c:v>
                </c:pt>
                <c:pt idx="154">
                  <c:v>1765</c:v>
                </c:pt>
                <c:pt idx="155">
                  <c:v>1775</c:v>
                </c:pt>
                <c:pt idx="156">
                  <c:v>1789</c:v>
                </c:pt>
                <c:pt idx="157">
                  <c:v>1798</c:v>
                </c:pt>
                <c:pt idx="158">
                  <c:v>1802</c:v>
                </c:pt>
                <c:pt idx="159">
                  <c:v>1816</c:v>
                </c:pt>
                <c:pt idx="160">
                  <c:v>1825</c:v>
                </c:pt>
                <c:pt idx="161">
                  <c:v>1838</c:v>
                </c:pt>
                <c:pt idx="162">
                  <c:v>1850</c:v>
                </c:pt>
                <c:pt idx="163">
                  <c:v>1858</c:v>
                </c:pt>
                <c:pt idx="164">
                  <c:v>1871</c:v>
                </c:pt>
                <c:pt idx="165">
                  <c:v>1883</c:v>
                </c:pt>
                <c:pt idx="166">
                  <c:v>1902</c:v>
                </c:pt>
                <c:pt idx="167">
                  <c:v>1914</c:v>
                </c:pt>
                <c:pt idx="168">
                  <c:v>1925</c:v>
                </c:pt>
                <c:pt idx="169">
                  <c:v>1941</c:v>
                </c:pt>
                <c:pt idx="170">
                  <c:v>1947</c:v>
                </c:pt>
                <c:pt idx="171">
                  <c:v>1961</c:v>
                </c:pt>
                <c:pt idx="172">
                  <c:v>1983</c:v>
                </c:pt>
                <c:pt idx="173">
                  <c:v>2005</c:v>
                </c:pt>
                <c:pt idx="174">
                  <c:v>2019</c:v>
                </c:pt>
                <c:pt idx="175">
                  <c:v>2029</c:v>
                </c:pt>
                <c:pt idx="176">
                  <c:v>2038</c:v>
                </c:pt>
                <c:pt idx="177">
                  <c:v>2054</c:v>
                </c:pt>
                <c:pt idx="178">
                  <c:v>2069</c:v>
                </c:pt>
                <c:pt idx="179">
                  <c:v>2090</c:v>
                </c:pt>
                <c:pt idx="180">
                  <c:v>2112</c:v>
                </c:pt>
                <c:pt idx="181">
                  <c:v>2126</c:v>
                </c:pt>
                <c:pt idx="182">
                  <c:v>2141</c:v>
                </c:pt>
                <c:pt idx="183">
                  <c:v>2163</c:v>
                </c:pt>
                <c:pt idx="184">
                  <c:v>2183</c:v>
                </c:pt>
                <c:pt idx="185">
                  <c:v>2202</c:v>
                </c:pt>
                <c:pt idx="186">
                  <c:v>2238</c:v>
                </c:pt>
                <c:pt idx="187">
                  <c:v>2263</c:v>
                </c:pt>
                <c:pt idx="188">
                  <c:v>2296</c:v>
                </c:pt>
                <c:pt idx="189">
                  <c:v>2316</c:v>
                </c:pt>
                <c:pt idx="190">
                  <c:v>2361</c:v>
                </c:pt>
                <c:pt idx="191">
                  <c:v>2388</c:v>
                </c:pt>
                <c:pt idx="192">
                  <c:v>2435</c:v>
                </c:pt>
                <c:pt idx="193">
                  <c:v>2468</c:v>
                </c:pt>
                <c:pt idx="194">
                  <c:v>2525</c:v>
                </c:pt>
                <c:pt idx="195">
                  <c:v>2557</c:v>
                </c:pt>
                <c:pt idx="196">
                  <c:v>2603</c:v>
                </c:pt>
                <c:pt idx="197">
                  <c:v>2655</c:v>
                </c:pt>
                <c:pt idx="198">
                  <c:v>2732</c:v>
                </c:pt>
                <c:pt idx="199">
                  <c:v>2805</c:v>
                </c:pt>
                <c:pt idx="200">
                  <c:v>2936</c:v>
                </c:pt>
                <c:pt idx="201">
                  <c:v>3021</c:v>
                </c:pt>
                <c:pt idx="202">
                  <c:v>3096</c:v>
                </c:pt>
                <c:pt idx="203">
                  <c:v>3154</c:v>
                </c:pt>
                <c:pt idx="204">
                  <c:v>3260</c:v>
                </c:pt>
                <c:pt idx="205">
                  <c:v>3362</c:v>
                </c:pt>
                <c:pt idx="206">
                  <c:v>3498</c:v>
                </c:pt>
                <c:pt idx="207">
                  <c:v>3641</c:v>
                </c:pt>
                <c:pt idx="208">
                  <c:v>3778</c:v>
                </c:pt>
                <c:pt idx="209">
                  <c:v>3882</c:v>
                </c:pt>
                <c:pt idx="210">
                  <c:v>3999</c:v>
                </c:pt>
                <c:pt idx="211">
                  <c:v>4101</c:v>
                </c:pt>
                <c:pt idx="212">
                  <c:v>4288</c:v>
                </c:pt>
                <c:pt idx="213">
                  <c:v>4479</c:v>
                </c:pt>
                <c:pt idx="214">
                  <c:v>4674</c:v>
                </c:pt>
                <c:pt idx="215">
                  <c:v>4884</c:v>
                </c:pt>
                <c:pt idx="216">
                  <c:v>5031</c:v>
                </c:pt>
                <c:pt idx="217">
                  <c:v>5193</c:v>
                </c:pt>
                <c:pt idx="218">
                  <c:v>5486</c:v>
                </c:pt>
                <c:pt idx="219">
                  <c:v>5771</c:v>
                </c:pt>
                <c:pt idx="220">
                  <c:v>6088</c:v>
                </c:pt>
                <c:pt idx="221">
                  <c:v>6421</c:v>
                </c:pt>
                <c:pt idx="222">
                  <c:v>6695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27-4B70-8A04-2723816CD0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Těžký stav a/nebo vysoce intenzivní péče (UPV, ECMO) - kumulativně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Sheet1!$A$2:$A$224</c:f>
              <c:numCache>
                <c:formatCode>m/d/yyyy</c:formatCode>
                <c:ptCount val="223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</c:numCache>
            </c:numRef>
          </c:cat>
          <c:val>
            <c:numRef>
              <c:f>Sheet1!$D$2:$D$224</c:f>
              <c:numCache>
                <c:formatCode>General</c:formatCode>
                <c:ptCount val="223"/>
                <c:pt idx="15">
                  <c:v>2</c:v>
                </c:pt>
                <c:pt idx="16">
                  <c:v>5</c:v>
                </c:pt>
                <c:pt idx="17">
                  <c:v>6</c:v>
                </c:pt>
                <c:pt idx="18">
                  <c:v>8</c:v>
                </c:pt>
                <c:pt idx="19">
                  <c:v>16</c:v>
                </c:pt>
                <c:pt idx="20">
                  <c:v>17</c:v>
                </c:pt>
                <c:pt idx="21">
                  <c:v>22</c:v>
                </c:pt>
                <c:pt idx="22">
                  <c:v>26</c:v>
                </c:pt>
                <c:pt idx="23">
                  <c:v>30</c:v>
                </c:pt>
                <c:pt idx="24">
                  <c:v>42</c:v>
                </c:pt>
                <c:pt idx="25">
                  <c:v>51</c:v>
                </c:pt>
                <c:pt idx="26">
                  <c:v>62</c:v>
                </c:pt>
                <c:pt idx="27">
                  <c:v>73</c:v>
                </c:pt>
                <c:pt idx="28">
                  <c:v>79</c:v>
                </c:pt>
                <c:pt idx="29">
                  <c:v>95</c:v>
                </c:pt>
                <c:pt idx="30">
                  <c:v>105</c:v>
                </c:pt>
                <c:pt idx="31">
                  <c:v>114</c:v>
                </c:pt>
                <c:pt idx="32">
                  <c:v>124</c:v>
                </c:pt>
                <c:pt idx="33">
                  <c:v>139</c:v>
                </c:pt>
                <c:pt idx="34">
                  <c:v>149</c:v>
                </c:pt>
                <c:pt idx="35">
                  <c:v>155</c:v>
                </c:pt>
                <c:pt idx="36">
                  <c:v>167</c:v>
                </c:pt>
                <c:pt idx="37">
                  <c:v>189</c:v>
                </c:pt>
                <c:pt idx="38">
                  <c:v>195</c:v>
                </c:pt>
                <c:pt idx="39">
                  <c:v>208</c:v>
                </c:pt>
                <c:pt idx="40">
                  <c:v>213</c:v>
                </c:pt>
                <c:pt idx="41">
                  <c:v>223</c:v>
                </c:pt>
                <c:pt idx="42">
                  <c:v>234</c:v>
                </c:pt>
                <c:pt idx="43">
                  <c:v>239</c:v>
                </c:pt>
                <c:pt idx="44">
                  <c:v>242</c:v>
                </c:pt>
                <c:pt idx="45">
                  <c:v>244</c:v>
                </c:pt>
                <c:pt idx="46">
                  <c:v>254</c:v>
                </c:pt>
                <c:pt idx="47">
                  <c:v>262</c:v>
                </c:pt>
                <c:pt idx="48">
                  <c:v>267</c:v>
                </c:pt>
                <c:pt idx="49">
                  <c:v>276</c:v>
                </c:pt>
                <c:pt idx="50">
                  <c:v>287</c:v>
                </c:pt>
                <c:pt idx="51">
                  <c:v>297</c:v>
                </c:pt>
                <c:pt idx="52">
                  <c:v>303</c:v>
                </c:pt>
                <c:pt idx="53">
                  <c:v>311</c:v>
                </c:pt>
                <c:pt idx="54">
                  <c:v>316</c:v>
                </c:pt>
                <c:pt idx="55">
                  <c:v>319</c:v>
                </c:pt>
                <c:pt idx="56">
                  <c:v>324</c:v>
                </c:pt>
                <c:pt idx="57">
                  <c:v>327</c:v>
                </c:pt>
                <c:pt idx="58">
                  <c:v>330</c:v>
                </c:pt>
                <c:pt idx="59">
                  <c:v>333</c:v>
                </c:pt>
                <c:pt idx="60">
                  <c:v>334</c:v>
                </c:pt>
                <c:pt idx="61">
                  <c:v>337</c:v>
                </c:pt>
                <c:pt idx="62">
                  <c:v>341</c:v>
                </c:pt>
                <c:pt idx="63">
                  <c:v>342</c:v>
                </c:pt>
                <c:pt idx="64">
                  <c:v>348</c:v>
                </c:pt>
                <c:pt idx="65">
                  <c:v>351</c:v>
                </c:pt>
                <c:pt idx="66">
                  <c:v>353</c:v>
                </c:pt>
                <c:pt idx="67">
                  <c:v>356</c:v>
                </c:pt>
                <c:pt idx="68">
                  <c:v>361</c:v>
                </c:pt>
                <c:pt idx="69">
                  <c:v>362</c:v>
                </c:pt>
                <c:pt idx="70">
                  <c:v>363</c:v>
                </c:pt>
                <c:pt idx="71">
                  <c:v>366</c:v>
                </c:pt>
                <c:pt idx="72">
                  <c:v>367</c:v>
                </c:pt>
                <c:pt idx="73">
                  <c:v>370</c:v>
                </c:pt>
                <c:pt idx="74">
                  <c:v>370</c:v>
                </c:pt>
                <c:pt idx="75">
                  <c:v>374</c:v>
                </c:pt>
                <c:pt idx="76">
                  <c:v>377</c:v>
                </c:pt>
                <c:pt idx="77">
                  <c:v>379</c:v>
                </c:pt>
                <c:pt idx="78">
                  <c:v>380</c:v>
                </c:pt>
                <c:pt idx="79">
                  <c:v>381</c:v>
                </c:pt>
                <c:pt idx="80">
                  <c:v>384</c:v>
                </c:pt>
                <c:pt idx="81">
                  <c:v>384</c:v>
                </c:pt>
                <c:pt idx="82">
                  <c:v>385</c:v>
                </c:pt>
                <c:pt idx="83">
                  <c:v>385</c:v>
                </c:pt>
                <c:pt idx="84">
                  <c:v>385</c:v>
                </c:pt>
                <c:pt idx="85">
                  <c:v>386</c:v>
                </c:pt>
                <c:pt idx="86">
                  <c:v>387</c:v>
                </c:pt>
                <c:pt idx="87">
                  <c:v>389</c:v>
                </c:pt>
                <c:pt idx="88">
                  <c:v>390</c:v>
                </c:pt>
                <c:pt idx="89">
                  <c:v>391</c:v>
                </c:pt>
                <c:pt idx="90">
                  <c:v>391</c:v>
                </c:pt>
                <c:pt idx="91">
                  <c:v>391</c:v>
                </c:pt>
                <c:pt idx="92">
                  <c:v>393</c:v>
                </c:pt>
                <c:pt idx="93">
                  <c:v>393</c:v>
                </c:pt>
                <c:pt idx="94">
                  <c:v>394</c:v>
                </c:pt>
                <c:pt idx="95">
                  <c:v>394</c:v>
                </c:pt>
                <c:pt idx="96">
                  <c:v>397</c:v>
                </c:pt>
                <c:pt idx="97">
                  <c:v>397</c:v>
                </c:pt>
                <c:pt idx="98">
                  <c:v>399</c:v>
                </c:pt>
                <c:pt idx="99">
                  <c:v>400</c:v>
                </c:pt>
                <c:pt idx="100">
                  <c:v>401</c:v>
                </c:pt>
                <c:pt idx="101">
                  <c:v>404</c:v>
                </c:pt>
                <c:pt idx="102">
                  <c:v>406</c:v>
                </c:pt>
                <c:pt idx="103">
                  <c:v>407</c:v>
                </c:pt>
                <c:pt idx="104">
                  <c:v>407</c:v>
                </c:pt>
                <c:pt idx="105">
                  <c:v>407</c:v>
                </c:pt>
                <c:pt idx="106">
                  <c:v>408</c:v>
                </c:pt>
                <c:pt idx="107">
                  <c:v>409</c:v>
                </c:pt>
                <c:pt idx="108">
                  <c:v>410</c:v>
                </c:pt>
                <c:pt idx="109">
                  <c:v>412</c:v>
                </c:pt>
                <c:pt idx="110">
                  <c:v>412</c:v>
                </c:pt>
                <c:pt idx="111">
                  <c:v>413</c:v>
                </c:pt>
                <c:pt idx="112">
                  <c:v>414</c:v>
                </c:pt>
                <c:pt idx="113">
                  <c:v>414</c:v>
                </c:pt>
                <c:pt idx="114">
                  <c:v>416</c:v>
                </c:pt>
                <c:pt idx="115">
                  <c:v>421</c:v>
                </c:pt>
                <c:pt idx="116">
                  <c:v>424</c:v>
                </c:pt>
                <c:pt idx="117">
                  <c:v>424</c:v>
                </c:pt>
                <c:pt idx="118">
                  <c:v>425</c:v>
                </c:pt>
                <c:pt idx="119">
                  <c:v>429</c:v>
                </c:pt>
                <c:pt idx="120">
                  <c:v>430</c:v>
                </c:pt>
                <c:pt idx="121">
                  <c:v>430</c:v>
                </c:pt>
                <c:pt idx="122">
                  <c:v>433</c:v>
                </c:pt>
                <c:pt idx="123">
                  <c:v>434</c:v>
                </c:pt>
                <c:pt idx="124">
                  <c:v>436</c:v>
                </c:pt>
                <c:pt idx="125">
                  <c:v>438</c:v>
                </c:pt>
                <c:pt idx="126">
                  <c:v>441</c:v>
                </c:pt>
                <c:pt idx="127">
                  <c:v>441</c:v>
                </c:pt>
                <c:pt idx="128">
                  <c:v>442</c:v>
                </c:pt>
                <c:pt idx="129">
                  <c:v>442</c:v>
                </c:pt>
                <c:pt idx="130">
                  <c:v>447</c:v>
                </c:pt>
                <c:pt idx="131">
                  <c:v>448</c:v>
                </c:pt>
                <c:pt idx="132">
                  <c:v>449</c:v>
                </c:pt>
                <c:pt idx="133">
                  <c:v>450</c:v>
                </c:pt>
                <c:pt idx="134">
                  <c:v>454</c:v>
                </c:pt>
                <c:pt idx="135">
                  <c:v>455</c:v>
                </c:pt>
                <c:pt idx="136">
                  <c:v>456</c:v>
                </c:pt>
                <c:pt idx="137">
                  <c:v>460</c:v>
                </c:pt>
                <c:pt idx="138">
                  <c:v>460</c:v>
                </c:pt>
                <c:pt idx="139">
                  <c:v>461</c:v>
                </c:pt>
                <c:pt idx="140">
                  <c:v>461</c:v>
                </c:pt>
                <c:pt idx="141">
                  <c:v>462</c:v>
                </c:pt>
                <c:pt idx="142">
                  <c:v>466</c:v>
                </c:pt>
                <c:pt idx="143">
                  <c:v>466</c:v>
                </c:pt>
                <c:pt idx="144">
                  <c:v>467</c:v>
                </c:pt>
                <c:pt idx="145">
                  <c:v>468</c:v>
                </c:pt>
                <c:pt idx="146">
                  <c:v>469</c:v>
                </c:pt>
                <c:pt idx="147">
                  <c:v>470</c:v>
                </c:pt>
                <c:pt idx="148">
                  <c:v>474</c:v>
                </c:pt>
                <c:pt idx="149">
                  <c:v>476</c:v>
                </c:pt>
                <c:pt idx="150">
                  <c:v>478</c:v>
                </c:pt>
                <c:pt idx="151">
                  <c:v>480</c:v>
                </c:pt>
                <c:pt idx="152">
                  <c:v>482</c:v>
                </c:pt>
                <c:pt idx="153">
                  <c:v>484</c:v>
                </c:pt>
                <c:pt idx="154">
                  <c:v>487</c:v>
                </c:pt>
                <c:pt idx="155">
                  <c:v>487</c:v>
                </c:pt>
                <c:pt idx="156">
                  <c:v>490</c:v>
                </c:pt>
                <c:pt idx="157">
                  <c:v>492</c:v>
                </c:pt>
                <c:pt idx="158">
                  <c:v>492</c:v>
                </c:pt>
                <c:pt idx="159">
                  <c:v>495</c:v>
                </c:pt>
                <c:pt idx="160">
                  <c:v>498</c:v>
                </c:pt>
                <c:pt idx="161">
                  <c:v>500</c:v>
                </c:pt>
                <c:pt idx="162">
                  <c:v>504</c:v>
                </c:pt>
                <c:pt idx="163">
                  <c:v>506</c:v>
                </c:pt>
                <c:pt idx="164">
                  <c:v>510</c:v>
                </c:pt>
                <c:pt idx="165">
                  <c:v>512</c:v>
                </c:pt>
                <c:pt idx="166">
                  <c:v>515</c:v>
                </c:pt>
                <c:pt idx="167">
                  <c:v>520</c:v>
                </c:pt>
                <c:pt idx="168">
                  <c:v>520</c:v>
                </c:pt>
                <c:pt idx="169">
                  <c:v>523</c:v>
                </c:pt>
                <c:pt idx="170">
                  <c:v>526</c:v>
                </c:pt>
                <c:pt idx="171">
                  <c:v>528</c:v>
                </c:pt>
                <c:pt idx="172">
                  <c:v>530</c:v>
                </c:pt>
                <c:pt idx="173">
                  <c:v>535</c:v>
                </c:pt>
                <c:pt idx="174">
                  <c:v>539</c:v>
                </c:pt>
                <c:pt idx="175">
                  <c:v>540</c:v>
                </c:pt>
                <c:pt idx="176">
                  <c:v>547</c:v>
                </c:pt>
                <c:pt idx="177">
                  <c:v>549</c:v>
                </c:pt>
                <c:pt idx="178">
                  <c:v>553</c:v>
                </c:pt>
                <c:pt idx="179">
                  <c:v>557</c:v>
                </c:pt>
                <c:pt idx="180">
                  <c:v>563</c:v>
                </c:pt>
                <c:pt idx="181">
                  <c:v>568</c:v>
                </c:pt>
                <c:pt idx="182">
                  <c:v>574</c:v>
                </c:pt>
                <c:pt idx="183">
                  <c:v>577</c:v>
                </c:pt>
                <c:pt idx="184">
                  <c:v>584</c:v>
                </c:pt>
                <c:pt idx="185">
                  <c:v>588</c:v>
                </c:pt>
                <c:pt idx="186">
                  <c:v>594</c:v>
                </c:pt>
                <c:pt idx="187">
                  <c:v>603</c:v>
                </c:pt>
                <c:pt idx="188">
                  <c:v>610</c:v>
                </c:pt>
                <c:pt idx="189">
                  <c:v>618</c:v>
                </c:pt>
                <c:pt idx="190">
                  <c:v>633</c:v>
                </c:pt>
                <c:pt idx="191">
                  <c:v>636</c:v>
                </c:pt>
                <c:pt idx="192">
                  <c:v>646</c:v>
                </c:pt>
                <c:pt idx="193">
                  <c:v>654</c:v>
                </c:pt>
                <c:pt idx="194">
                  <c:v>664</c:v>
                </c:pt>
                <c:pt idx="195">
                  <c:v>671</c:v>
                </c:pt>
                <c:pt idx="196">
                  <c:v>680</c:v>
                </c:pt>
                <c:pt idx="197">
                  <c:v>691</c:v>
                </c:pt>
                <c:pt idx="198">
                  <c:v>704</c:v>
                </c:pt>
                <c:pt idx="199">
                  <c:v>723</c:v>
                </c:pt>
                <c:pt idx="200">
                  <c:v>740</c:v>
                </c:pt>
                <c:pt idx="201">
                  <c:v>760</c:v>
                </c:pt>
                <c:pt idx="202">
                  <c:v>776</c:v>
                </c:pt>
                <c:pt idx="203">
                  <c:v>796</c:v>
                </c:pt>
                <c:pt idx="204">
                  <c:v>818</c:v>
                </c:pt>
                <c:pt idx="205">
                  <c:v>843</c:v>
                </c:pt>
                <c:pt idx="206">
                  <c:v>874</c:v>
                </c:pt>
                <c:pt idx="207">
                  <c:v>915</c:v>
                </c:pt>
                <c:pt idx="208">
                  <c:v>948</c:v>
                </c:pt>
                <c:pt idx="209">
                  <c:v>990</c:v>
                </c:pt>
                <c:pt idx="210">
                  <c:v>1015</c:v>
                </c:pt>
                <c:pt idx="211">
                  <c:v>1044</c:v>
                </c:pt>
                <c:pt idx="212">
                  <c:v>1076</c:v>
                </c:pt>
                <c:pt idx="213">
                  <c:v>1105</c:v>
                </c:pt>
                <c:pt idx="214">
                  <c:v>1152</c:v>
                </c:pt>
                <c:pt idx="215">
                  <c:v>1206</c:v>
                </c:pt>
                <c:pt idx="216">
                  <c:v>1264</c:v>
                </c:pt>
                <c:pt idx="217">
                  <c:v>1303</c:v>
                </c:pt>
                <c:pt idx="218">
                  <c:v>1379</c:v>
                </c:pt>
                <c:pt idx="219">
                  <c:v>1449</c:v>
                </c:pt>
                <c:pt idx="220">
                  <c:v>1533</c:v>
                </c:pt>
                <c:pt idx="221">
                  <c:v>1631</c:v>
                </c:pt>
                <c:pt idx="222">
                  <c:v>1709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27-4B70-8A04-2723816CD0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Kumulativně uzdravení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Sheet1!$A$2:$A$224</c:f>
              <c:numCache>
                <c:formatCode>m/d/yyyy</c:formatCode>
                <c:ptCount val="223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</c:numCache>
            </c:numRef>
          </c:cat>
          <c:val>
            <c:numRef>
              <c:f>Sheet1!$E$2:$E$224</c:f>
              <c:numCache>
                <c:formatCode>General</c:formatCode>
                <c:ptCount val="2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6</c:v>
                </c:pt>
                <c:pt idx="19">
                  <c:v>9</c:v>
                </c:pt>
                <c:pt idx="20">
                  <c:v>14</c:v>
                </c:pt>
                <c:pt idx="21">
                  <c:v>14</c:v>
                </c:pt>
                <c:pt idx="22">
                  <c:v>18</c:v>
                </c:pt>
                <c:pt idx="23">
                  <c:v>22</c:v>
                </c:pt>
                <c:pt idx="24">
                  <c:v>26</c:v>
                </c:pt>
                <c:pt idx="25">
                  <c:v>35</c:v>
                </c:pt>
                <c:pt idx="26">
                  <c:v>50</c:v>
                </c:pt>
                <c:pt idx="27">
                  <c:v>56</c:v>
                </c:pt>
                <c:pt idx="28">
                  <c:v>71</c:v>
                </c:pt>
                <c:pt idx="29">
                  <c:v>99</c:v>
                </c:pt>
                <c:pt idx="30">
                  <c:v>120</c:v>
                </c:pt>
                <c:pt idx="31">
                  <c:v>164</c:v>
                </c:pt>
                <c:pt idx="32">
                  <c:v>202</c:v>
                </c:pt>
                <c:pt idx="33">
                  <c:v>267</c:v>
                </c:pt>
                <c:pt idx="34">
                  <c:v>311</c:v>
                </c:pt>
                <c:pt idx="35">
                  <c:v>352</c:v>
                </c:pt>
                <c:pt idx="36">
                  <c:v>451</c:v>
                </c:pt>
                <c:pt idx="37">
                  <c:v>573</c:v>
                </c:pt>
                <c:pt idx="38">
                  <c:v>684</c:v>
                </c:pt>
                <c:pt idx="39">
                  <c:v>866</c:v>
                </c:pt>
                <c:pt idx="40">
                  <c:v>1003</c:v>
                </c:pt>
                <c:pt idx="41">
                  <c:v>1134</c:v>
                </c:pt>
                <c:pt idx="42">
                  <c:v>1242</c:v>
                </c:pt>
                <c:pt idx="43">
                  <c:v>1354</c:v>
                </c:pt>
                <c:pt idx="44">
                  <c:v>1549</c:v>
                </c:pt>
                <c:pt idx="45">
                  <c:v>1756</c:v>
                </c:pt>
                <c:pt idx="46">
                  <c:v>2031</c:v>
                </c:pt>
                <c:pt idx="47">
                  <c:v>2358</c:v>
                </c:pt>
                <c:pt idx="48">
                  <c:v>2511</c:v>
                </c:pt>
                <c:pt idx="49">
                  <c:v>2663</c:v>
                </c:pt>
                <c:pt idx="50">
                  <c:v>2903</c:v>
                </c:pt>
                <c:pt idx="51">
                  <c:v>3136</c:v>
                </c:pt>
                <c:pt idx="52">
                  <c:v>3438</c:v>
                </c:pt>
                <c:pt idx="53">
                  <c:v>3674</c:v>
                </c:pt>
                <c:pt idx="54">
                  <c:v>3937</c:v>
                </c:pt>
                <c:pt idx="55">
                  <c:v>4084</c:v>
                </c:pt>
                <c:pt idx="56">
                  <c:v>4164</c:v>
                </c:pt>
                <c:pt idx="57">
                  <c:v>4362</c:v>
                </c:pt>
                <c:pt idx="58">
                  <c:v>4526</c:v>
                </c:pt>
                <c:pt idx="59">
                  <c:v>4716</c:v>
                </c:pt>
                <c:pt idx="60">
                  <c:v>4918</c:v>
                </c:pt>
                <c:pt idx="61">
                  <c:v>5043</c:v>
                </c:pt>
                <c:pt idx="62">
                  <c:v>5138</c:v>
                </c:pt>
                <c:pt idx="63">
                  <c:v>5265</c:v>
                </c:pt>
                <c:pt idx="64">
                  <c:v>5429</c:v>
                </c:pt>
                <c:pt idx="65">
                  <c:v>5601</c:v>
                </c:pt>
                <c:pt idx="66">
                  <c:v>5779</c:v>
                </c:pt>
                <c:pt idx="67">
                  <c:v>5947</c:v>
                </c:pt>
                <c:pt idx="68">
                  <c:v>6017</c:v>
                </c:pt>
                <c:pt idx="69">
                  <c:v>6090</c:v>
                </c:pt>
                <c:pt idx="70">
                  <c:v>6142</c:v>
                </c:pt>
                <c:pt idx="71">
                  <c:v>6271</c:v>
                </c:pt>
                <c:pt idx="72">
                  <c:v>6361</c:v>
                </c:pt>
                <c:pt idx="73">
                  <c:v>6496</c:v>
                </c:pt>
                <c:pt idx="74">
                  <c:v>6591</c:v>
                </c:pt>
                <c:pt idx="75">
                  <c:v>6671</c:v>
                </c:pt>
                <c:pt idx="76">
                  <c:v>6713</c:v>
                </c:pt>
                <c:pt idx="77">
                  <c:v>6761</c:v>
                </c:pt>
                <c:pt idx="78">
                  <c:v>6851</c:v>
                </c:pt>
                <c:pt idx="79">
                  <c:v>6903</c:v>
                </c:pt>
                <c:pt idx="80">
                  <c:v>6990</c:v>
                </c:pt>
                <c:pt idx="81">
                  <c:v>7078</c:v>
                </c:pt>
                <c:pt idx="82">
                  <c:v>7138</c:v>
                </c:pt>
                <c:pt idx="83">
                  <c:v>7177</c:v>
                </c:pt>
                <c:pt idx="84">
                  <c:v>7207</c:v>
                </c:pt>
                <c:pt idx="85">
                  <c:v>7291</c:v>
                </c:pt>
                <c:pt idx="86">
                  <c:v>7366</c:v>
                </c:pt>
                <c:pt idx="87">
                  <c:v>7447</c:v>
                </c:pt>
                <c:pt idx="88">
                  <c:v>7493</c:v>
                </c:pt>
                <c:pt idx="89">
                  <c:v>7555</c:v>
                </c:pt>
                <c:pt idx="90">
                  <c:v>7592</c:v>
                </c:pt>
                <c:pt idx="91">
                  <c:v>7611</c:v>
                </c:pt>
                <c:pt idx="92">
                  <c:v>7683</c:v>
                </c:pt>
                <c:pt idx="93">
                  <c:v>7753</c:v>
                </c:pt>
                <c:pt idx="94">
                  <c:v>7829</c:v>
                </c:pt>
                <c:pt idx="95">
                  <c:v>7880</c:v>
                </c:pt>
                <c:pt idx="96">
                  <c:v>7946</c:v>
                </c:pt>
                <c:pt idx="97">
                  <c:v>7966</c:v>
                </c:pt>
                <c:pt idx="98">
                  <c:v>7987</c:v>
                </c:pt>
                <c:pt idx="99">
                  <c:v>8037</c:v>
                </c:pt>
                <c:pt idx="100">
                  <c:v>8072</c:v>
                </c:pt>
                <c:pt idx="101">
                  <c:v>8144</c:v>
                </c:pt>
                <c:pt idx="102">
                  <c:v>8185</c:v>
                </c:pt>
                <c:pt idx="103">
                  <c:v>8240</c:v>
                </c:pt>
                <c:pt idx="104">
                  <c:v>8260</c:v>
                </c:pt>
                <c:pt idx="105">
                  <c:v>8271</c:v>
                </c:pt>
                <c:pt idx="106">
                  <c:v>8311</c:v>
                </c:pt>
                <c:pt idx="107">
                  <c:v>8364</c:v>
                </c:pt>
                <c:pt idx="108">
                  <c:v>8419</c:v>
                </c:pt>
                <c:pt idx="109">
                  <c:v>8469</c:v>
                </c:pt>
                <c:pt idx="110">
                  <c:v>8522</c:v>
                </c:pt>
                <c:pt idx="111">
                  <c:v>8536</c:v>
                </c:pt>
                <c:pt idx="112">
                  <c:v>8553</c:v>
                </c:pt>
                <c:pt idx="113">
                  <c:v>8607</c:v>
                </c:pt>
                <c:pt idx="114">
                  <c:v>8658</c:v>
                </c:pt>
                <c:pt idx="115">
                  <c:v>8736</c:v>
                </c:pt>
                <c:pt idx="116">
                  <c:v>8818</c:v>
                </c:pt>
                <c:pt idx="117">
                  <c:v>8893</c:v>
                </c:pt>
                <c:pt idx="118">
                  <c:v>8913</c:v>
                </c:pt>
                <c:pt idx="119">
                  <c:v>8930</c:v>
                </c:pt>
                <c:pt idx="120">
                  <c:v>8981</c:v>
                </c:pt>
                <c:pt idx="121">
                  <c:v>9038</c:v>
                </c:pt>
                <c:pt idx="122">
                  <c:v>9157</c:v>
                </c:pt>
                <c:pt idx="123">
                  <c:v>9246</c:v>
                </c:pt>
                <c:pt idx="124">
                  <c:v>9330</c:v>
                </c:pt>
                <c:pt idx="125">
                  <c:v>9372</c:v>
                </c:pt>
                <c:pt idx="126">
                  <c:v>9398</c:v>
                </c:pt>
                <c:pt idx="127">
                  <c:v>9435</c:v>
                </c:pt>
                <c:pt idx="128">
                  <c:v>9535</c:v>
                </c:pt>
                <c:pt idx="129">
                  <c:v>9771</c:v>
                </c:pt>
                <c:pt idx="130">
                  <c:v>9902</c:v>
                </c:pt>
                <c:pt idx="131">
                  <c:v>10048</c:v>
                </c:pt>
                <c:pt idx="132">
                  <c:v>10186</c:v>
                </c:pt>
                <c:pt idx="133">
                  <c:v>10360</c:v>
                </c:pt>
                <c:pt idx="134">
                  <c:v>10625</c:v>
                </c:pt>
                <c:pt idx="135">
                  <c:v>10780</c:v>
                </c:pt>
                <c:pt idx="136">
                  <c:v>10891</c:v>
                </c:pt>
                <c:pt idx="137">
                  <c:v>11021</c:v>
                </c:pt>
                <c:pt idx="138">
                  <c:v>11196</c:v>
                </c:pt>
                <c:pt idx="139">
                  <c:v>11267</c:v>
                </c:pt>
                <c:pt idx="140">
                  <c:v>11313</c:v>
                </c:pt>
                <c:pt idx="141">
                  <c:v>11426</c:v>
                </c:pt>
                <c:pt idx="142">
                  <c:v>11531</c:v>
                </c:pt>
                <c:pt idx="143">
                  <c:v>11633</c:v>
                </c:pt>
                <c:pt idx="144">
                  <c:v>11718</c:v>
                </c:pt>
                <c:pt idx="145">
                  <c:v>11792</c:v>
                </c:pt>
                <c:pt idx="146">
                  <c:v>11849</c:v>
                </c:pt>
                <c:pt idx="147">
                  <c:v>11903</c:v>
                </c:pt>
                <c:pt idx="148">
                  <c:v>12022</c:v>
                </c:pt>
                <c:pt idx="149">
                  <c:v>12128</c:v>
                </c:pt>
                <c:pt idx="150">
                  <c:v>12243</c:v>
                </c:pt>
                <c:pt idx="151">
                  <c:v>12385</c:v>
                </c:pt>
                <c:pt idx="152">
                  <c:v>12561</c:v>
                </c:pt>
                <c:pt idx="153">
                  <c:v>12632</c:v>
                </c:pt>
                <c:pt idx="154">
                  <c:v>12717</c:v>
                </c:pt>
                <c:pt idx="155">
                  <c:v>12927</c:v>
                </c:pt>
                <c:pt idx="156">
                  <c:v>13141</c:v>
                </c:pt>
                <c:pt idx="157">
                  <c:v>13324</c:v>
                </c:pt>
                <c:pt idx="158">
                  <c:v>13539</c:v>
                </c:pt>
                <c:pt idx="159">
                  <c:v>13790</c:v>
                </c:pt>
                <c:pt idx="160">
                  <c:v>13902</c:v>
                </c:pt>
                <c:pt idx="161">
                  <c:v>13958</c:v>
                </c:pt>
                <c:pt idx="162">
                  <c:v>14249</c:v>
                </c:pt>
                <c:pt idx="163">
                  <c:v>14495</c:v>
                </c:pt>
                <c:pt idx="164">
                  <c:v>14718</c:v>
                </c:pt>
                <c:pt idx="165">
                  <c:v>14932</c:v>
                </c:pt>
                <c:pt idx="166">
                  <c:v>15160</c:v>
                </c:pt>
                <c:pt idx="167">
                  <c:v>15261</c:v>
                </c:pt>
                <c:pt idx="168">
                  <c:v>15335</c:v>
                </c:pt>
                <c:pt idx="169">
                  <c:v>15603</c:v>
                </c:pt>
                <c:pt idx="170">
                  <c:v>15867</c:v>
                </c:pt>
                <c:pt idx="171">
                  <c:v>16127</c:v>
                </c:pt>
                <c:pt idx="172">
                  <c:v>16353</c:v>
                </c:pt>
                <c:pt idx="173">
                  <c:v>16598</c:v>
                </c:pt>
                <c:pt idx="174">
                  <c:v>16712</c:v>
                </c:pt>
                <c:pt idx="175">
                  <c:v>16794</c:v>
                </c:pt>
                <c:pt idx="176">
                  <c:v>17064</c:v>
                </c:pt>
                <c:pt idx="177">
                  <c:v>17325</c:v>
                </c:pt>
                <c:pt idx="178">
                  <c:v>17588</c:v>
                </c:pt>
                <c:pt idx="179">
                  <c:v>17896</c:v>
                </c:pt>
                <c:pt idx="180">
                  <c:v>18145</c:v>
                </c:pt>
                <c:pt idx="181">
                  <c:v>18264</c:v>
                </c:pt>
                <c:pt idx="182">
                  <c:v>18350</c:v>
                </c:pt>
                <c:pt idx="183">
                  <c:v>18659</c:v>
                </c:pt>
                <c:pt idx="184">
                  <c:v>18934</c:v>
                </c:pt>
                <c:pt idx="185">
                  <c:v>19238</c:v>
                </c:pt>
                <c:pt idx="186">
                  <c:v>19578</c:v>
                </c:pt>
                <c:pt idx="187">
                  <c:v>19897</c:v>
                </c:pt>
                <c:pt idx="188">
                  <c:v>20051</c:v>
                </c:pt>
                <c:pt idx="189">
                  <c:v>20164</c:v>
                </c:pt>
                <c:pt idx="190">
                  <c:v>20550</c:v>
                </c:pt>
                <c:pt idx="191">
                  <c:v>20864</c:v>
                </c:pt>
                <c:pt idx="192">
                  <c:v>21242</c:v>
                </c:pt>
                <c:pt idx="193">
                  <c:v>21765</c:v>
                </c:pt>
                <c:pt idx="194">
                  <c:v>22600</c:v>
                </c:pt>
                <c:pt idx="195">
                  <c:v>23284</c:v>
                </c:pt>
                <c:pt idx="196">
                  <c:v>23941</c:v>
                </c:pt>
                <c:pt idx="197">
                  <c:v>24883</c:v>
                </c:pt>
                <c:pt idx="198">
                  <c:v>25390</c:v>
                </c:pt>
                <c:pt idx="199">
                  <c:v>25717</c:v>
                </c:pt>
                <c:pt idx="200">
                  <c:v>26504</c:v>
                </c:pt>
                <c:pt idx="201">
                  <c:v>27459</c:v>
                </c:pt>
                <c:pt idx="202">
                  <c:v>28420</c:v>
                </c:pt>
                <c:pt idx="203">
                  <c:v>29526</c:v>
                </c:pt>
                <c:pt idx="204">
                  <c:v>30980</c:v>
                </c:pt>
                <c:pt idx="205">
                  <c:v>31852</c:v>
                </c:pt>
                <c:pt idx="206">
                  <c:v>32535</c:v>
                </c:pt>
                <c:pt idx="207">
                  <c:v>33875</c:v>
                </c:pt>
                <c:pt idx="208">
                  <c:v>35612</c:v>
                </c:pt>
                <c:pt idx="209">
                  <c:v>37084</c:v>
                </c:pt>
                <c:pt idx="210">
                  <c:v>38941</c:v>
                </c:pt>
                <c:pt idx="211">
                  <c:v>40709</c:v>
                </c:pt>
                <c:pt idx="212">
                  <c:v>42211</c:v>
                </c:pt>
                <c:pt idx="213">
                  <c:v>43249</c:v>
                </c:pt>
                <c:pt idx="214">
                  <c:v>44877</c:v>
                </c:pt>
                <c:pt idx="215">
                  <c:v>46896</c:v>
                </c:pt>
                <c:pt idx="216">
                  <c:v>48761</c:v>
                </c:pt>
                <c:pt idx="217">
                  <c:v>50734</c:v>
                </c:pt>
                <c:pt idx="218" formatCode="###0">
                  <c:v>51582</c:v>
                </c:pt>
                <c:pt idx="219" formatCode="###0">
                  <c:v>52103</c:v>
                </c:pt>
                <c:pt idx="220" formatCode="###0">
                  <c:v>52446</c:v>
                </c:pt>
                <c:pt idx="221" formatCode="###0">
                  <c:v>52751</c:v>
                </c:pt>
                <c:pt idx="222" formatCode="###0">
                  <c:v>53172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2B-4B8B-830E-CFD0D038A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421344"/>
        <c:axId val="458421736"/>
      </c:lineChart>
      <c:dateAx>
        <c:axId val="4584213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421736"/>
        <c:crosses val="autoZero"/>
        <c:auto val="1"/>
        <c:lblOffset val="100"/>
        <c:baseTimeUnit val="days"/>
      </c:dateAx>
      <c:valAx>
        <c:axId val="458421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42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18841190941671"/>
          <c:y val="1.2577840996079911E-2"/>
          <c:w val="0.69346756084495953"/>
          <c:h val="0.44470796942259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1231934911546E-2"/>
          <c:y val="0.13807894736842105"/>
          <c:w val="0.91692139603581668"/>
          <c:h val="0.6577448830409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Denní počet případů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Sheet1!$A$142:$A$258</c:f>
              <c:numCache>
                <c:formatCode>m/d/yyyy</c:formatCode>
                <c:ptCount val="117"/>
                <c:pt idx="0">
                  <c:v>43997</c:v>
                </c:pt>
                <c:pt idx="1">
                  <c:v>43998</c:v>
                </c:pt>
                <c:pt idx="2">
                  <c:v>43999</c:v>
                </c:pt>
                <c:pt idx="3">
                  <c:v>44000</c:v>
                </c:pt>
                <c:pt idx="4">
                  <c:v>44001</c:v>
                </c:pt>
                <c:pt idx="5">
                  <c:v>44002</c:v>
                </c:pt>
                <c:pt idx="6">
                  <c:v>44003</c:v>
                </c:pt>
                <c:pt idx="7">
                  <c:v>44004</c:v>
                </c:pt>
                <c:pt idx="8">
                  <c:v>44005</c:v>
                </c:pt>
                <c:pt idx="9">
                  <c:v>44006</c:v>
                </c:pt>
                <c:pt idx="10">
                  <c:v>44007</c:v>
                </c:pt>
                <c:pt idx="11">
                  <c:v>44008</c:v>
                </c:pt>
                <c:pt idx="12">
                  <c:v>44009</c:v>
                </c:pt>
                <c:pt idx="13">
                  <c:v>44010</c:v>
                </c:pt>
                <c:pt idx="14">
                  <c:v>44011</c:v>
                </c:pt>
                <c:pt idx="15">
                  <c:v>44012</c:v>
                </c:pt>
                <c:pt idx="16">
                  <c:v>44013</c:v>
                </c:pt>
                <c:pt idx="17">
                  <c:v>44014</c:v>
                </c:pt>
                <c:pt idx="18">
                  <c:v>44015</c:v>
                </c:pt>
                <c:pt idx="19">
                  <c:v>44016</c:v>
                </c:pt>
                <c:pt idx="20">
                  <c:v>44017</c:v>
                </c:pt>
                <c:pt idx="21">
                  <c:v>44018</c:v>
                </c:pt>
                <c:pt idx="22">
                  <c:v>44019</c:v>
                </c:pt>
                <c:pt idx="23">
                  <c:v>44020</c:v>
                </c:pt>
                <c:pt idx="24">
                  <c:v>44021</c:v>
                </c:pt>
                <c:pt idx="25">
                  <c:v>44022</c:v>
                </c:pt>
                <c:pt idx="26">
                  <c:v>44023</c:v>
                </c:pt>
                <c:pt idx="27">
                  <c:v>44024</c:v>
                </c:pt>
                <c:pt idx="28">
                  <c:v>44025</c:v>
                </c:pt>
                <c:pt idx="29">
                  <c:v>44026</c:v>
                </c:pt>
                <c:pt idx="30">
                  <c:v>44027</c:v>
                </c:pt>
                <c:pt idx="31">
                  <c:v>44028</c:v>
                </c:pt>
                <c:pt idx="32">
                  <c:v>44029</c:v>
                </c:pt>
                <c:pt idx="33">
                  <c:v>44030</c:v>
                </c:pt>
                <c:pt idx="34">
                  <c:v>44031</c:v>
                </c:pt>
                <c:pt idx="35">
                  <c:v>44032</c:v>
                </c:pt>
                <c:pt idx="36">
                  <c:v>44033</c:v>
                </c:pt>
                <c:pt idx="37">
                  <c:v>44034</c:v>
                </c:pt>
                <c:pt idx="38">
                  <c:v>44035</c:v>
                </c:pt>
                <c:pt idx="39">
                  <c:v>44036</c:v>
                </c:pt>
                <c:pt idx="40">
                  <c:v>44037</c:v>
                </c:pt>
                <c:pt idx="41">
                  <c:v>44038</c:v>
                </c:pt>
                <c:pt idx="42">
                  <c:v>44039</c:v>
                </c:pt>
                <c:pt idx="43">
                  <c:v>44040</c:v>
                </c:pt>
                <c:pt idx="44">
                  <c:v>44041</c:v>
                </c:pt>
                <c:pt idx="45">
                  <c:v>44042</c:v>
                </c:pt>
                <c:pt idx="46">
                  <c:v>44043</c:v>
                </c:pt>
                <c:pt idx="47">
                  <c:v>44044</c:v>
                </c:pt>
                <c:pt idx="48">
                  <c:v>44045</c:v>
                </c:pt>
                <c:pt idx="49">
                  <c:v>44046</c:v>
                </c:pt>
                <c:pt idx="50">
                  <c:v>44047</c:v>
                </c:pt>
                <c:pt idx="51">
                  <c:v>44048</c:v>
                </c:pt>
                <c:pt idx="52">
                  <c:v>44049</c:v>
                </c:pt>
                <c:pt idx="53">
                  <c:v>44050</c:v>
                </c:pt>
                <c:pt idx="54">
                  <c:v>44051</c:v>
                </c:pt>
                <c:pt idx="55">
                  <c:v>44052</c:v>
                </c:pt>
                <c:pt idx="56">
                  <c:v>44053</c:v>
                </c:pt>
                <c:pt idx="57">
                  <c:v>44054</c:v>
                </c:pt>
                <c:pt idx="58">
                  <c:v>44055</c:v>
                </c:pt>
                <c:pt idx="59">
                  <c:v>44056</c:v>
                </c:pt>
                <c:pt idx="60">
                  <c:v>44057</c:v>
                </c:pt>
                <c:pt idx="61">
                  <c:v>44058</c:v>
                </c:pt>
                <c:pt idx="62">
                  <c:v>44059</c:v>
                </c:pt>
                <c:pt idx="63">
                  <c:v>44060</c:v>
                </c:pt>
                <c:pt idx="64">
                  <c:v>44061</c:v>
                </c:pt>
                <c:pt idx="65">
                  <c:v>44062</c:v>
                </c:pt>
                <c:pt idx="66">
                  <c:v>44063</c:v>
                </c:pt>
                <c:pt idx="67">
                  <c:v>44064</c:v>
                </c:pt>
                <c:pt idx="68">
                  <c:v>44065</c:v>
                </c:pt>
                <c:pt idx="69">
                  <c:v>44066</c:v>
                </c:pt>
                <c:pt idx="70">
                  <c:v>44067</c:v>
                </c:pt>
                <c:pt idx="71">
                  <c:v>44068</c:v>
                </c:pt>
                <c:pt idx="72">
                  <c:v>44069</c:v>
                </c:pt>
                <c:pt idx="73">
                  <c:v>44070</c:v>
                </c:pt>
                <c:pt idx="74">
                  <c:v>44071</c:v>
                </c:pt>
                <c:pt idx="75">
                  <c:v>44072</c:v>
                </c:pt>
                <c:pt idx="76">
                  <c:v>44073</c:v>
                </c:pt>
                <c:pt idx="77">
                  <c:v>44074</c:v>
                </c:pt>
                <c:pt idx="78">
                  <c:v>44075</c:v>
                </c:pt>
                <c:pt idx="79">
                  <c:v>44076</c:v>
                </c:pt>
                <c:pt idx="80">
                  <c:v>44077</c:v>
                </c:pt>
                <c:pt idx="81">
                  <c:v>44078</c:v>
                </c:pt>
                <c:pt idx="82">
                  <c:v>44079</c:v>
                </c:pt>
                <c:pt idx="83">
                  <c:v>44080</c:v>
                </c:pt>
                <c:pt idx="84">
                  <c:v>44081</c:v>
                </c:pt>
                <c:pt idx="85">
                  <c:v>44082</c:v>
                </c:pt>
                <c:pt idx="86">
                  <c:v>44083</c:v>
                </c:pt>
                <c:pt idx="87">
                  <c:v>44084</c:v>
                </c:pt>
                <c:pt idx="88">
                  <c:v>44085</c:v>
                </c:pt>
                <c:pt idx="89">
                  <c:v>44086</c:v>
                </c:pt>
                <c:pt idx="90">
                  <c:v>44087</c:v>
                </c:pt>
                <c:pt idx="91">
                  <c:v>44088</c:v>
                </c:pt>
                <c:pt idx="92">
                  <c:v>44089</c:v>
                </c:pt>
                <c:pt idx="93">
                  <c:v>44090</c:v>
                </c:pt>
                <c:pt idx="94">
                  <c:v>44091</c:v>
                </c:pt>
                <c:pt idx="95">
                  <c:v>44092</c:v>
                </c:pt>
                <c:pt idx="96">
                  <c:v>44093</c:v>
                </c:pt>
                <c:pt idx="97">
                  <c:v>44094</c:v>
                </c:pt>
                <c:pt idx="98">
                  <c:v>44095</c:v>
                </c:pt>
                <c:pt idx="99">
                  <c:v>44096</c:v>
                </c:pt>
                <c:pt idx="100">
                  <c:v>44097</c:v>
                </c:pt>
                <c:pt idx="101">
                  <c:v>44098</c:v>
                </c:pt>
                <c:pt idx="102">
                  <c:v>44099</c:v>
                </c:pt>
                <c:pt idx="103">
                  <c:v>44100</c:v>
                </c:pt>
                <c:pt idx="104">
                  <c:v>44101</c:v>
                </c:pt>
                <c:pt idx="105">
                  <c:v>44102</c:v>
                </c:pt>
                <c:pt idx="106">
                  <c:v>44103</c:v>
                </c:pt>
                <c:pt idx="107">
                  <c:v>44104</c:v>
                </c:pt>
                <c:pt idx="108">
                  <c:v>44105</c:v>
                </c:pt>
                <c:pt idx="109">
                  <c:v>44106</c:v>
                </c:pt>
                <c:pt idx="110">
                  <c:v>44107</c:v>
                </c:pt>
                <c:pt idx="111">
                  <c:v>44108</c:v>
                </c:pt>
                <c:pt idx="112">
                  <c:v>44109</c:v>
                </c:pt>
                <c:pt idx="113">
                  <c:v>44110</c:v>
                </c:pt>
                <c:pt idx="114">
                  <c:v>44111</c:v>
                </c:pt>
                <c:pt idx="115">
                  <c:v>44112</c:v>
                </c:pt>
                <c:pt idx="116">
                  <c:v>44113</c:v>
                </c:pt>
              </c:numCache>
            </c:numRef>
          </c:cat>
          <c:val>
            <c:numRef>
              <c:f>Sheet1!$B$142:$B$258</c:f>
              <c:numCache>
                <c:formatCode>General</c:formatCode>
                <c:ptCount val="117"/>
                <c:pt idx="0">
                  <c:v>40</c:v>
                </c:pt>
                <c:pt idx="1">
                  <c:v>47</c:v>
                </c:pt>
                <c:pt idx="2">
                  <c:v>51</c:v>
                </c:pt>
                <c:pt idx="3">
                  <c:v>118</c:v>
                </c:pt>
                <c:pt idx="4">
                  <c:v>126</c:v>
                </c:pt>
                <c:pt idx="5">
                  <c:v>42</c:v>
                </c:pt>
                <c:pt idx="6">
                  <c:v>50</c:v>
                </c:pt>
                <c:pt idx="7">
                  <c:v>64</c:v>
                </c:pt>
                <c:pt idx="8">
                  <c:v>89</c:v>
                </c:pt>
                <c:pt idx="9">
                  <c:v>127</c:v>
                </c:pt>
                <c:pt idx="10">
                  <c:v>93</c:v>
                </c:pt>
                <c:pt idx="11">
                  <c:v>168</c:v>
                </c:pt>
                <c:pt idx="12">
                  <c:v>260</c:v>
                </c:pt>
                <c:pt idx="13">
                  <c:v>305</c:v>
                </c:pt>
                <c:pt idx="14">
                  <c:v>201</c:v>
                </c:pt>
                <c:pt idx="15">
                  <c:v>149</c:v>
                </c:pt>
                <c:pt idx="16">
                  <c:v>91</c:v>
                </c:pt>
                <c:pt idx="17">
                  <c:v>132</c:v>
                </c:pt>
                <c:pt idx="18">
                  <c:v>139</c:v>
                </c:pt>
                <c:pt idx="19">
                  <c:v>121</c:v>
                </c:pt>
                <c:pt idx="20">
                  <c:v>75</c:v>
                </c:pt>
                <c:pt idx="21">
                  <c:v>51</c:v>
                </c:pt>
                <c:pt idx="22">
                  <c:v>118</c:v>
                </c:pt>
                <c:pt idx="23">
                  <c:v>129</c:v>
                </c:pt>
                <c:pt idx="24">
                  <c:v>105</c:v>
                </c:pt>
                <c:pt idx="25">
                  <c:v>141</c:v>
                </c:pt>
                <c:pt idx="26">
                  <c:v>53</c:v>
                </c:pt>
                <c:pt idx="27">
                  <c:v>59</c:v>
                </c:pt>
                <c:pt idx="28">
                  <c:v>64</c:v>
                </c:pt>
                <c:pt idx="29">
                  <c:v>103</c:v>
                </c:pt>
                <c:pt idx="30">
                  <c:v>134</c:v>
                </c:pt>
                <c:pt idx="31">
                  <c:v>137</c:v>
                </c:pt>
                <c:pt idx="32">
                  <c:v>128</c:v>
                </c:pt>
                <c:pt idx="33">
                  <c:v>112</c:v>
                </c:pt>
                <c:pt idx="34">
                  <c:v>91</c:v>
                </c:pt>
                <c:pt idx="35">
                  <c:v>169</c:v>
                </c:pt>
                <c:pt idx="36">
                  <c:v>207</c:v>
                </c:pt>
                <c:pt idx="37">
                  <c:v>245</c:v>
                </c:pt>
                <c:pt idx="38">
                  <c:v>231</c:v>
                </c:pt>
                <c:pt idx="39">
                  <c:v>278</c:v>
                </c:pt>
                <c:pt idx="40">
                  <c:v>132</c:v>
                </c:pt>
                <c:pt idx="41">
                  <c:v>114</c:v>
                </c:pt>
                <c:pt idx="42">
                  <c:v>194</c:v>
                </c:pt>
                <c:pt idx="43">
                  <c:v>277</c:v>
                </c:pt>
                <c:pt idx="44">
                  <c:v>274</c:v>
                </c:pt>
                <c:pt idx="45">
                  <c:v>253</c:v>
                </c:pt>
                <c:pt idx="46">
                  <c:v>231</c:v>
                </c:pt>
                <c:pt idx="47">
                  <c:v>123</c:v>
                </c:pt>
                <c:pt idx="48">
                  <c:v>101</c:v>
                </c:pt>
                <c:pt idx="49">
                  <c:v>208</c:v>
                </c:pt>
                <c:pt idx="50">
                  <c:v>287</c:v>
                </c:pt>
                <c:pt idx="51">
                  <c:v>240</c:v>
                </c:pt>
                <c:pt idx="52">
                  <c:v>215</c:v>
                </c:pt>
                <c:pt idx="53">
                  <c:v>323</c:v>
                </c:pt>
                <c:pt idx="54">
                  <c:v>173</c:v>
                </c:pt>
                <c:pt idx="55">
                  <c:v>122</c:v>
                </c:pt>
                <c:pt idx="56">
                  <c:v>140</c:v>
                </c:pt>
                <c:pt idx="57">
                  <c:v>288</c:v>
                </c:pt>
                <c:pt idx="58">
                  <c:v>289</c:v>
                </c:pt>
                <c:pt idx="59">
                  <c:v>329</c:v>
                </c:pt>
                <c:pt idx="60">
                  <c:v>291</c:v>
                </c:pt>
                <c:pt idx="61">
                  <c:v>197</c:v>
                </c:pt>
                <c:pt idx="62">
                  <c:v>121</c:v>
                </c:pt>
                <c:pt idx="63">
                  <c:v>191</c:v>
                </c:pt>
                <c:pt idx="64">
                  <c:v>281</c:v>
                </c:pt>
                <c:pt idx="65">
                  <c:v>313</c:v>
                </c:pt>
                <c:pt idx="66">
                  <c:v>246</c:v>
                </c:pt>
                <c:pt idx="67">
                  <c:v>504</c:v>
                </c:pt>
                <c:pt idx="68">
                  <c:v>234</c:v>
                </c:pt>
                <c:pt idx="69">
                  <c:v>136</c:v>
                </c:pt>
                <c:pt idx="70">
                  <c:v>259</c:v>
                </c:pt>
                <c:pt idx="71">
                  <c:v>364</c:v>
                </c:pt>
                <c:pt idx="72">
                  <c:v>394</c:v>
                </c:pt>
                <c:pt idx="73">
                  <c:v>350</c:v>
                </c:pt>
                <c:pt idx="74">
                  <c:v>485</c:v>
                </c:pt>
                <c:pt idx="75">
                  <c:v>320</c:v>
                </c:pt>
                <c:pt idx="76">
                  <c:v>274</c:v>
                </c:pt>
                <c:pt idx="77">
                  <c:v>256</c:v>
                </c:pt>
                <c:pt idx="78">
                  <c:v>499</c:v>
                </c:pt>
                <c:pt idx="79">
                  <c:v>644</c:v>
                </c:pt>
                <c:pt idx="80">
                  <c:v>676</c:v>
                </c:pt>
                <c:pt idx="81">
                  <c:v>797</c:v>
                </c:pt>
                <c:pt idx="82">
                  <c:v>505</c:v>
                </c:pt>
                <c:pt idx="83">
                  <c:v>410</c:v>
                </c:pt>
                <c:pt idx="84">
                  <c:v>561</c:v>
                </c:pt>
                <c:pt idx="85">
                  <c:v>1161</c:v>
                </c:pt>
                <c:pt idx="86">
                  <c:v>1158</c:v>
                </c:pt>
                <c:pt idx="87">
                  <c:v>1382</c:v>
                </c:pt>
                <c:pt idx="88">
                  <c:v>1443</c:v>
                </c:pt>
                <c:pt idx="89">
                  <c:v>1537</c:v>
                </c:pt>
                <c:pt idx="90">
                  <c:v>791</c:v>
                </c:pt>
                <c:pt idx="91">
                  <c:v>1028</c:v>
                </c:pt>
                <c:pt idx="92">
                  <c:v>1673</c:v>
                </c:pt>
                <c:pt idx="93">
                  <c:v>2133</c:v>
                </c:pt>
                <c:pt idx="94">
                  <c:v>3125</c:v>
                </c:pt>
                <c:pt idx="95">
                  <c:v>2109</c:v>
                </c:pt>
                <c:pt idx="96">
                  <c:v>2045</c:v>
                </c:pt>
                <c:pt idx="97">
                  <c:v>985</c:v>
                </c:pt>
                <c:pt idx="98">
                  <c:v>1476</c:v>
                </c:pt>
                <c:pt idx="99">
                  <c:v>2388</c:v>
                </c:pt>
                <c:pt idx="100">
                  <c:v>2307</c:v>
                </c:pt>
                <c:pt idx="101">
                  <c:v>2906</c:v>
                </c:pt>
                <c:pt idx="102">
                  <c:v>2947</c:v>
                </c:pt>
                <c:pt idx="103">
                  <c:v>1981</c:v>
                </c:pt>
                <c:pt idx="104">
                  <c:v>1304</c:v>
                </c:pt>
                <c:pt idx="105">
                  <c:v>1284</c:v>
                </c:pt>
                <c:pt idx="106">
                  <c:v>1963</c:v>
                </c:pt>
                <c:pt idx="107">
                  <c:v>2926</c:v>
                </c:pt>
                <c:pt idx="108">
                  <c:v>3496</c:v>
                </c:pt>
                <c:pt idx="109">
                  <c:v>3794</c:v>
                </c:pt>
                <c:pt idx="110">
                  <c:v>2555</c:v>
                </c:pt>
                <c:pt idx="111">
                  <c:v>1839</c:v>
                </c:pt>
                <c:pt idx="112">
                  <c:v>3117</c:v>
                </c:pt>
                <c:pt idx="113">
                  <c:v>4459</c:v>
                </c:pt>
                <c:pt idx="114">
                  <c:v>5338</c:v>
                </c:pt>
                <c:pt idx="115">
                  <c:v>5393</c:v>
                </c:pt>
                <c:pt idx="116">
                  <c:v>8618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8-4E9F-8305-B9B61F1B8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4901576"/>
        <c:axId val="524901968"/>
      </c:barChart>
      <c:dateAx>
        <c:axId val="5249015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4901968"/>
        <c:crosses val="autoZero"/>
        <c:auto val="1"/>
        <c:lblOffset val="100"/>
        <c:baseTimeUnit val="days"/>
        <c:majorUnit val="1"/>
        <c:majorTimeUnit val="days"/>
      </c:dateAx>
      <c:valAx>
        <c:axId val="524901968"/>
        <c:scaling>
          <c:orientation val="minMax"/>
          <c:max val="9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4901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1231934911546E-2"/>
          <c:y val="9.9138380333074719E-2"/>
          <c:w val="0.91692139603581668"/>
          <c:h val="0.713446664604458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Sheet1!$A$203:$A$280</c:f>
              <c:numCache>
                <c:formatCode>m/d/yyyy</c:formatCode>
                <c:ptCount val="78"/>
                <c:pt idx="0">
                  <c:v>44058</c:v>
                </c:pt>
                <c:pt idx="1">
                  <c:v>44059</c:v>
                </c:pt>
                <c:pt idx="2">
                  <c:v>44060</c:v>
                </c:pt>
                <c:pt idx="3">
                  <c:v>44061</c:v>
                </c:pt>
                <c:pt idx="4">
                  <c:v>44062</c:v>
                </c:pt>
                <c:pt idx="5">
                  <c:v>44063</c:v>
                </c:pt>
                <c:pt idx="6">
                  <c:v>44064</c:v>
                </c:pt>
                <c:pt idx="7">
                  <c:v>44065</c:v>
                </c:pt>
                <c:pt idx="8">
                  <c:v>44066</c:v>
                </c:pt>
                <c:pt idx="9">
                  <c:v>44067</c:v>
                </c:pt>
                <c:pt idx="10">
                  <c:v>44068</c:v>
                </c:pt>
                <c:pt idx="11">
                  <c:v>44069</c:v>
                </c:pt>
                <c:pt idx="12">
                  <c:v>44070</c:v>
                </c:pt>
                <c:pt idx="13">
                  <c:v>44071</c:v>
                </c:pt>
                <c:pt idx="14">
                  <c:v>44072</c:v>
                </c:pt>
                <c:pt idx="15">
                  <c:v>44073</c:v>
                </c:pt>
                <c:pt idx="16">
                  <c:v>44074</c:v>
                </c:pt>
                <c:pt idx="17">
                  <c:v>44075</c:v>
                </c:pt>
                <c:pt idx="18">
                  <c:v>44076</c:v>
                </c:pt>
                <c:pt idx="19">
                  <c:v>44077</c:v>
                </c:pt>
                <c:pt idx="20">
                  <c:v>44078</c:v>
                </c:pt>
                <c:pt idx="21">
                  <c:v>44079</c:v>
                </c:pt>
                <c:pt idx="22">
                  <c:v>44080</c:v>
                </c:pt>
                <c:pt idx="23">
                  <c:v>44081</c:v>
                </c:pt>
                <c:pt idx="24">
                  <c:v>44082</c:v>
                </c:pt>
                <c:pt idx="25">
                  <c:v>44083</c:v>
                </c:pt>
                <c:pt idx="26">
                  <c:v>44084</c:v>
                </c:pt>
                <c:pt idx="27">
                  <c:v>44085</c:v>
                </c:pt>
                <c:pt idx="28">
                  <c:v>44086</c:v>
                </c:pt>
                <c:pt idx="29">
                  <c:v>44087</c:v>
                </c:pt>
                <c:pt idx="30">
                  <c:v>44088</c:v>
                </c:pt>
                <c:pt idx="31">
                  <c:v>44089</c:v>
                </c:pt>
                <c:pt idx="32">
                  <c:v>44090</c:v>
                </c:pt>
                <c:pt idx="33">
                  <c:v>44091</c:v>
                </c:pt>
                <c:pt idx="34">
                  <c:v>44092</c:v>
                </c:pt>
                <c:pt idx="35">
                  <c:v>44093</c:v>
                </c:pt>
                <c:pt idx="36">
                  <c:v>44094</c:v>
                </c:pt>
                <c:pt idx="37">
                  <c:v>44095</c:v>
                </c:pt>
                <c:pt idx="38">
                  <c:v>44096</c:v>
                </c:pt>
                <c:pt idx="39">
                  <c:v>44097</c:v>
                </c:pt>
                <c:pt idx="40">
                  <c:v>44098</c:v>
                </c:pt>
                <c:pt idx="41">
                  <c:v>44099</c:v>
                </c:pt>
                <c:pt idx="42">
                  <c:v>44100</c:v>
                </c:pt>
                <c:pt idx="43">
                  <c:v>44101</c:v>
                </c:pt>
                <c:pt idx="44">
                  <c:v>44102</c:v>
                </c:pt>
                <c:pt idx="45">
                  <c:v>44103</c:v>
                </c:pt>
                <c:pt idx="46">
                  <c:v>44104</c:v>
                </c:pt>
                <c:pt idx="47">
                  <c:v>44105</c:v>
                </c:pt>
                <c:pt idx="48">
                  <c:v>44106</c:v>
                </c:pt>
                <c:pt idx="49">
                  <c:v>44107</c:v>
                </c:pt>
                <c:pt idx="50">
                  <c:v>44108</c:v>
                </c:pt>
                <c:pt idx="51">
                  <c:v>44109</c:v>
                </c:pt>
                <c:pt idx="52">
                  <c:v>44110</c:v>
                </c:pt>
                <c:pt idx="53">
                  <c:v>44111</c:v>
                </c:pt>
                <c:pt idx="54">
                  <c:v>44112</c:v>
                </c:pt>
                <c:pt idx="55">
                  <c:v>44113</c:v>
                </c:pt>
                <c:pt idx="56">
                  <c:v>44114</c:v>
                </c:pt>
                <c:pt idx="57">
                  <c:v>44115</c:v>
                </c:pt>
                <c:pt idx="58">
                  <c:v>44116</c:v>
                </c:pt>
                <c:pt idx="59">
                  <c:v>44117</c:v>
                </c:pt>
                <c:pt idx="60">
                  <c:v>44118</c:v>
                </c:pt>
                <c:pt idx="61">
                  <c:v>44119</c:v>
                </c:pt>
                <c:pt idx="62">
                  <c:v>44120</c:v>
                </c:pt>
                <c:pt idx="63">
                  <c:v>44121</c:v>
                </c:pt>
                <c:pt idx="64">
                  <c:v>44122</c:v>
                </c:pt>
                <c:pt idx="65">
                  <c:v>44123</c:v>
                </c:pt>
                <c:pt idx="66">
                  <c:v>44124</c:v>
                </c:pt>
                <c:pt idx="67">
                  <c:v>44125</c:v>
                </c:pt>
                <c:pt idx="68">
                  <c:v>44126</c:v>
                </c:pt>
                <c:pt idx="69">
                  <c:v>44127</c:v>
                </c:pt>
                <c:pt idx="70">
                  <c:v>44128</c:v>
                </c:pt>
                <c:pt idx="71">
                  <c:v>44129</c:v>
                </c:pt>
                <c:pt idx="72">
                  <c:v>44130</c:v>
                </c:pt>
                <c:pt idx="73">
                  <c:v>44131</c:v>
                </c:pt>
                <c:pt idx="74">
                  <c:v>44132</c:v>
                </c:pt>
                <c:pt idx="75">
                  <c:v>44133</c:v>
                </c:pt>
                <c:pt idx="76">
                  <c:v>44134</c:v>
                </c:pt>
                <c:pt idx="77">
                  <c:v>44135</c:v>
                </c:pt>
              </c:numCache>
            </c:numRef>
          </c:cat>
          <c:val>
            <c:numRef>
              <c:f>Sheet1!$B$203:$B$280</c:f>
              <c:numCache>
                <c:formatCode>General</c:formatCode>
                <c:ptCount val="78"/>
                <c:pt idx="0">
                  <c:v>197</c:v>
                </c:pt>
                <c:pt idx="1">
                  <c:v>121</c:v>
                </c:pt>
                <c:pt idx="2">
                  <c:v>191</c:v>
                </c:pt>
                <c:pt idx="3">
                  <c:v>281</c:v>
                </c:pt>
                <c:pt idx="4">
                  <c:v>313</c:v>
                </c:pt>
                <c:pt idx="5">
                  <c:v>246</c:v>
                </c:pt>
                <c:pt idx="6">
                  <c:v>504</c:v>
                </c:pt>
                <c:pt idx="7">
                  <c:v>234</c:v>
                </c:pt>
                <c:pt idx="8">
                  <c:v>136</c:v>
                </c:pt>
                <c:pt idx="9">
                  <c:v>259</c:v>
                </c:pt>
                <c:pt idx="10">
                  <c:v>364</c:v>
                </c:pt>
                <c:pt idx="11">
                  <c:v>394</c:v>
                </c:pt>
                <c:pt idx="12">
                  <c:v>350</c:v>
                </c:pt>
                <c:pt idx="13">
                  <c:v>485</c:v>
                </c:pt>
                <c:pt idx="14">
                  <c:v>320</c:v>
                </c:pt>
                <c:pt idx="15">
                  <c:v>274</c:v>
                </c:pt>
                <c:pt idx="16">
                  <c:v>256</c:v>
                </c:pt>
                <c:pt idx="17">
                  <c:v>499</c:v>
                </c:pt>
                <c:pt idx="18">
                  <c:v>645</c:v>
                </c:pt>
                <c:pt idx="19">
                  <c:v>676</c:v>
                </c:pt>
                <c:pt idx="20">
                  <c:v>797</c:v>
                </c:pt>
                <c:pt idx="21">
                  <c:v>505</c:v>
                </c:pt>
                <c:pt idx="22">
                  <c:v>410</c:v>
                </c:pt>
                <c:pt idx="23">
                  <c:v>561</c:v>
                </c:pt>
                <c:pt idx="24">
                  <c:v>1161</c:v>
                </c:pt>
                <c:pt idx="25">
                  <c:v>1158</c:v>
                </c:pt>
                <c:pt idx="26">
                  <c:v>1382</c:v>
                </c:pt>
                <c:pt idx="27">
                  <c:v>1443</c:v>
                </c:pt>
                <c:pt idx="28">
                  <c:v>1537</c:v>
                </c:pt>
                <c:pt idx="29">
                  <c:v>791</c:v>
                </c:pt>
                <c:pt idx="30">
                  <c:v>1028</c:v>
                </c:pt>
                <c:pt idx="31">
                  <c:v>1673</c:v>
                </c:pt>
                <c:pt idx="32">
                  <c:v>2133</c:v>
                </c:pt>
                <c:pt idx="33">
                  <c:v>3125</c:v>
                </c:pt>
                <c:pt idx="34">
                  <c:v>2109</c:v>
                </c:pt>
                <c:pt idx="35">
                  <c:v>2045</c:v>
                </c:pt>
                <c:pt idx="36">
                  <c:v>985</c:v>
                </c:pt>
                <c:pt idx="37">
                  <c:v>1476</c:v>
                </c:pt>
                <c:pt idx="38">
                  <c:v>2388</c:v>
                </c:pt>
                <c:pt idx="39">
                  <c:v>2307</c:v>
                </c:pt>
                <c:pt idx="40">
                  <c:v>2907</c:v>
                </c:pt>
                <c:pt idx="41">
                  <c:v>2947</c:v>
                </c:pt>
                <c:pt idx="42">
                  <c:v>1981</c:v>
                </c:pt>
                <c:pt idx="43">
                  <c:v>1304</c:v>
                </c:pt>
                <c:pt idx="44">
                  <c:v>1284</c:v>
                </c:pt>
                <c:pt idx="45">
                  <c:v>1963</c:v>
                </c:pt>
                <c:pt idx="46">
                  <c:v>2926</c:v>
                </c:pt>
                <c:pt idx="47">
                  <c:v>3496</c:v>
                </c:pt>
                <c:pt idx="48">
                  <c:v>3794</c:v>
                </c:pt>
                <c:pt idx="49">
                  <c:v>2555</c:v>
                </c:pt>
                <c:pt idx="50">
                  <c:v>1840</c:v>
                </c:pt>
                <c:pt idx="51">
                  <c:v>3118</c:v>
                </c:pt>
                <c:pt idx="52">
                  <c:v>4460</c:v>
                </c:pt>
                <c:pt idx="53">
                  <c:v>5338</c:v>
                </c:pt>
                <c:pt idx="54">
                  <c:v>5394</c:v>
                </c:pt>
                <c:pt idx="55">
                  <c:v>8615</c:v>
                </c:pt>
                <c:pt idx="56">
                  <c:v>4636</c:v>
                </c:pt>
                <c:pt idx="57">
                  <c:v>3104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D-4F74-A283-0EDD8877A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7239376"/>
        <c:axId val="35723741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Sheet1!$A$203:$A$280</c:f>
              <c:numCache>
                <c:formatCode>m/d/yyyy</c:formatCode>
                <c:ptCount val="78"/>
                <c:pt idx="0">
                  <c:v>44058</c:v>
                </c:pt>
                <c:pt idx="1">
                  <c:v>44059</c:v>
                </c:pt>
                <c:pt idx="2">
                  <c:v>44060</c:v>
                </c:pt>
                <c:pt idx="3">
                  <c:v>44061</c:v>
                </c:pt>
                <c:pt idx="4">
                  <c:v>44062</c:v>
                </c:pt>
                <c:pt idx="5">
                  <c:v>44063</c:v>
                </c:pt>
                <c:pt idx="6">
                  <c:v>44064</c:v>
                </c:pt>
                <c:pt idx="7">
                  <c:v>44065</c:v>
                </c:pt>
                <c:pt idx="8">
                  <c:v>44066</c:v>
                </c:pt>
                <c:pt idx="9">
                  <c:v>44067</c:v>
                </c:pt>
                <c:pt idx="10">
                  <c:v>44068</c:v>
                </c:pt>
                <c:pt idx="11">
                  <c:v>44069</c:v>
                </c:pt>
                <c:pt idx="12">
                  <c:v>44070</c:v>
                </c:pt>
                <c:pt idx="13">
                  <c:v>44071</c:v>
                </c:pt>
                <c:pt idx="14">
                  <c:v>44072</c:v>
                </c:pt>
                <c:pt idx="15">
                  <c:v>44073</c:v>
                </c:pt>
                <c:pt idx="16">
                  <c:v>44074</c:v>
                </c:pt>
                <c:pt idx="17">
                  <c:v>44075</c:v>
                </c:pt>
                <c:pt idx="18">
                  <c:v>44076</c:v>
                </c:pt>
                <c:pt idx="19">
                  <c:v>44077</c:v>
                </c:pt>
                <c:pt idx="20">
                  <c:v>44078</c:v>
                </c:pt>
                <c:pt idx="21">
                  <c:v>44079</c:v>
                </c:pt>
                <c:pt idx="22">
                  <c:v>44080</c:v>
                </c:pt>
                <c:pt idx="23">
                  <c:v>44081</c:v>
                </c:pt>
                <c:pt idx="24">
                  <c:v>44082</c:v>
                </c:pt>
                <c:pt idx="25">
                  <c:v>44083</c:v>
                </c:pt>
                <c:pt idx="26">
                  <c:v>44084</c:v>
                </c:pt>
                <c:pt idx="27">
                  <c:v>44085</c:v>
                </c:pt>
                <c:pt idx="28">
                  <c:v>44086</c:v>
                </c:pt>
                <c:pt idx="29">
                  <c:v>44087</c:v>
                </c:pt>
                <c:pt idx="30">
                  <c:v>44088</c:v>
                </c:pt>
                <c:pt idx="31">
                  <c:v>44089</c:v>
                </c:pt>
                <c:pt idx="32">
                  <c:v>44090</c:v>
                </c:pt>
                <c:pt idx="33">
                  <c:v>44091</c:v>
                </c:pt>
                <c:pt idx="34">
                  <c:v>44092</c:v>
                </c:pt>
                <c:pt idx="35">
                  <c:v>44093</c:v>
                </c:pt>
                <c:pt idx="36">
                  <c:v>44094</c:v>
                </c:pt>
                <c:pt idx="37">
                  <c:v>44095</c:v>
                </c:pt>
                <c:pt idx="38">
                  <c:v>44096</c:v>
                </c:pt>
                <c:pt idx="39">
                  <c:v>44097</c:v>
                </c:pt>
                <c:pt idx="40">
                  <c:v>44098</c:v>
                </c:pt>
                <c:pt idx="41">
                  <c:v>44099</c:v>
                </c:pt>
                <c:pt idx="42">
                  <c:v>44100</c:v>
                </c:pt>
                <c:pt idx="43">
                  <c:v>44101</c:v>
                </c:pt>
                <c:pt idx="44">
                  <c:v>44102</c:v>
                </c:pt>
                <c:pt idx="45">
                  <c:v>44103</c:v>
                </c:pt>
                <c:pt idx="46">
                  <c:v>44104</c:v>
                </c:pt>
                <c:pt idx="47">
                  <c:v>44105</c:v>
                </c:pt>
                <c:pt idx="48">
                  <c:v>44106</c:v>
                </c:pt>
                <c:pt idx="49">
                  <c:v>44107</c:v>
                </c:pt>
                <c:pt idx="50">
                  <c:v>44108</c:v>
                </c:pt>
                <c:pt idx="51">
                  <c:v>44109</c:v>
                </c:pt>
                <c:pt idx="52">
                  <c:v>44110</c:v>
                </c:pt>
                <c:pt idx="53">
                  <c:v>44111</c:v>
                </c:pt>
                <c:pt idx="54">
                  <c:v>44112</c:v>
                </c:pt>
                <c:pt idx="55">
                  <c:v>44113</c:v>
                </c:pt>
                <c:pt idx="56">
                  <c:v>44114</c:v>
                </c:pt>
                <c:pt idx="57">
                  <c:v>44115</c:v>
                </c:pt>
                <c:pt idx="58">
                  <c:v>44116</c:v>
                </c:pt>
                <c:pt idx="59">
                  <c:v>44117</c:v>
                </c:pt>
                <c:pt idx="60">
                  <c:v>44118</c:v>
                </c:pt>
                <c:pt idx="61">
                  <c:v>44119</c:v>
                </c:pt>
                <c:pt idx="62">
                  <c:v>44120</c:v>
                </c:pt>
                <c:pt idx="63">
                  <c:v>44121</c:v>
                </c:pt>
                <c:pt idx="64">
                  <c:v>44122</c:v>
                </c:pt>
                <c:pt idx="65">
                  <c:v>44123</c:v>
                </c:pt>
                <c:pt idx="66">
                  <c:v>44124</c:v>
                </c:pt>
                <c:pt idx="67">
                  <c:v>44125</c:v>
                </c:pt>
                <c:pt idx="68">
                  <c:v>44126</c:v>
                </c:pt>
                <c:pt idx="69">
                  <c:v>44127</c:v>
                </c:pt>
                <c:pt idx="70">
                  <c:v>44128</c:v>
                </c:pt>
                <c:pt idx="71">
                  <c:v>44129</c:v>
                </c:pt>
                <c:pt idx="72">
                  <c:v>44130</c:v>
                </c:pt>
                <c:pt idx="73">
                  <c:v>44131</c:v>
                </c:pt>
                <c:pt idx="74">
                  <c:v>44132</c:v>
                </c:pt>
                <c:pt idx="75">
                  <c:v>44133</c:v>
                </c:pt>
                <c:pt idx="76">
                  <c:v>44134</c:v>
                </c:pt>
                <c:pt idx="77">
                  <c:v>44135</c:v>
                </c:pt>
              </c:numCache>
            </c:numRef>
          </c:cat>
          <c:val>
            <c:numRef>
              <c:f>Sheet1!$C$203:$C$280</c:f>
              <c:numCache>
                <c:formatCode>General</c:formatCode>
                <c:ptCount val="78"/>
                <c:pt idx="42">
                  <c:v>2215</c:v>
                </c:pt>
                <c:pt idx="43">
                  <c:v>2772</c:v>
                </c:pt>
                <c:pt idx="44">
                  <c:v>3089</c:v>
                </c:pt>
                <c:pt idx="45">
                  <c:v>3230</c:v>
                </c:pt>
                <c:pt idx="46">
                  <c:v>3307</c:v>
                </c:pt>
                <c:pt idx="47">
                  <c:v>3558</c:v>
                </c:pt>
                <c:pt idx="48">
                  <c:v>3919</c:v>
                </c:pt>
                <c:pt idx="49">
                  <c:v>4334</c:v>
                </c:pt>
                <c:pt idx="50">
                  <c:v>4756</c:v>
                </c:pt>
                <c:pt idx="51">
                  <c:v>5054</c:v>
                </c:pt>
                <c:pt idx="52">
                  <c:v>5366</c:v>
                </c:pt>
                <c:pt idx="53">
                  <c:v>5789</c:v>
                </c:pt>
                <c:pt idx="54">
                  <c:v>6342</c:v>
                </c:pt>
                <c:pt idx="55">
                  <c:v>6914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CD-4F74-A283-0EDD8877AC9C}"/>
            </c:ext>
          </c:extLst>
        </c:ser>
        <c:ser>
          <c:idx val="2"/>
          <c:order val="2"/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Sheet1!$A$203:$A$280</c:f>
              <c:numCache>
                <c:formatCode>m/d/yyyy</c:formatCode>
                <c:ptCount val="78"/>
                <c:pt idx="0">
                  <c:v>44058</c:v>
                </c:pt>
                <c:pt idx="1">
                  <c:v>44059</c:v>
                </c:pt>
                <c:pt idx="2">
                  <c:v>44060</c:v>
                </c:pt>
                <c:pt idx="3">
                  <c:v>44061</c:v>
                </c:pt>
                <c:pt idx="4">
                  <c:v>44062</c:v>
                </c:pt>
                <c:pt idx="5">
                  <c:v>44063</c:v>
                </c:pt>
                <c:pt idx="6">
                  <c:v>44064</c:v>
                </c:pt>
                <c:pt idx="7">
                  <c:v>44065</c:v>
                </c:pt>
                <c:pt idx="8">
                  <c:v>44066</c:v>
                </c:pt>
                <c:pt idx="9">
                  <c:v>44067</c:v>
                </c:pt>
                <c:pt idx="10">
                  <c:v>44068</c:v>
                </c:pt>
                <c:pt idx="11">
                  <c:v>44069</c:v>
                </c:pt>
                <c:pt idx="12">
                  <c:v>44070</c:v>
                </c:pt>
                <c:pt idx="13">
                  <c:v>44071</c:v>
                </c:pt>
                <c:pt idx="14">
                  <c:v>44072</c:v>
                </c:pt>
                <c:pt idx="15">
                  <c:v>44073</c:v>
                </c:pt>
                <c:pt idx="16">
                  <c:v>44074</c:v>
                </c:pt>
                <c:pt idx="17">
                  <c:v>44075</c:v>
                </c:pt>
                <c:pt idx="18">
                  <c:v>44076</c:v>
                </c:pt>
                <c:pt idx="19">
                  <c:v>44077</c:v>
                </c:pt>
                <c:pt idx="20">
                  <c:v>44078</c:v>
                </c:pt>
                <c:pt idx="21">
                  <c:v>44079</c:v>
                </c:pt>
                <c:pt idx="22">
                  <c:v>44080</c:v>
                </c:pt>
                <c:pt idx="23">
                  <c:v>44081</c:v>
                </c:pt>
                <c:pt idx="24">
                  <c:v>44082</c:v>
                </c:pt>
                <c:pt idx="25">
                  <c:v>44083</c:v>
                </c:pt>
                <c:pt idx="26">
                  <c:v>44084</c:v>
                </c:pt>
                <c:pt idx="27">
                  <c:v>44085</c:v>
                </c:pt>
                <c:pt idx="28">
                  <c:v>44086</c:v>
                </c:pt>
                <c:pt idx="29">
                  <c:v>44087</c:v>
                </c:pt>
                <c:pt idx="30">
                  <c:v>44088</c:v>
                </c:pt>
                <c:pt idx="31">
                  <c:v>44089</c:v>
                </c:pt>
                <c:pt idx="32">
                  <c:v>44090</c:v>
                </c:pt>
                <c:pt idx="33">
                  <c:v>44091</c:v>
                </c:pt>
                <c:pt idx="34">
                  <c:v>44092</c:v>
                </c:pt>
                <c:pt idx="35">
                  <c:v>44093</c:v>
                </c:pt>
                <c:pt idx="36">
                  <c:v>44094</c:v>
                </c:pt>
                <c:pt idx="37">
                  <c:v>44095</c:v>
                </c:pt>
                <c:pt idx="38">
                  <c:v>44096</c:v>
                </c:pt>
                <c:pt idx="39">
                  <c:v>44097</c:v>
                </c:pt>
                <c:pt idx="40">
                  <c:v>44098</c:v>
                </c:pt>
                <c:pt idx="41">
                  <c:v>44099</c:v>
                </c:pt>
                <c:pt idx="42">
                  <c:v>44100</c:v>
                </c:pt>
                <c:pt idx="43">
                  <c:v>44101</c:v>
                </c:pt>
                <c:pt idx="44">
                  <c:v>44102</c:v>
                </c:pt>
                <c:pt idx="45">
                  <c:v>44103</c:v>
                </c:pt>
                <c:pt idx="46">
                  <c:v>44104</c:v>
                </c:pt>
                <c:pt idx="47">
                  <c:v>44105</c:v>
                </c:pt>
                <c:pt idx="48">
                  <c:v>44106</c:v>
                </c:pt>
                <c:pt idx="49">
                  <c:v>44107</c:v>
                </c:pt>
                <c:pt idx="50">
                  <c:v>44108</c:v>
                </c:pt>
                <c:pt idx="51">
                  <c:v>44109</c:v>
                </c:pt>
                <c:pt idx="52">
                  <c:v>44110</c:v>
                </c:pt>
                <c:pt idx="53">
                  <c:v>44111</c:v>
                </c:pt>
                <c:pt idx="54">
                  <c:v>44112</c:v>
                </c:pt>
                <c:pt idx="55">
                  <c:v>44113</c:v>
                </c:pt>
                <c:pt idx="56">
                  <c:v>44114</c:v>
                </c:pt>
                <c:pt idx="57">
                  <c:v>44115</c:v>
                </c:pt>
                <c:pt idx="58">
                  <c:v>44116</c:v>
                </c:pt>
                <c:pt idx="59">
                  <c:v>44117</c:v>
                </c:pt>
                <c:pt idx="60">
                  <c:v>44118</c:v>
                </c:pt>
                <c:pt idx="61">
                  <c:v>44119</c:v>
                </c:pt>
                <c:pt idx="62">
                  <c:v>44120</c:v>
                </c:pt>
                <c:pt idx="63">
                  <c:v>44121</c:v>
                </c:pt>
                <c:pt idx="64">
                  <c:v>44122</c:v>
                </c:pt>
                <c:pt idx="65">
                  <c:v>44123</c:v>
                </c:pt>
                <c:pt idx="66">
                  <c:v>44124</c:v>
                </c:pt>
                <c:pt idx="67">
                  <c:v>44125</c:v>
                </c:pt>
                <c:pt idx="68">
                  <c:v>44126</c:v>
                </c:pt>
                <c:pt idx="69">
                  <c:v>44127</c:v>
                </c:pt>
                <c:pt idx="70">
                  <c:v>44128</c:v>
                </c:pt>
                <c:pt idx="71">
                  <c:v>44129</c:v>
                </c:pt>
                <c:pt idx="72">
                  <c:v>44130</c:v>
                </c:pt>
                <c:pt idx="73">
                  <c:v>44131</c:v>
                </c:pt>
                <c:pt idx="74">
                  <c:v>44132</c:v>
                </c:pt>
                <c:pt idx="75">
                  <c:v>44133</c:v>
                </c:pt>
                <c:pt idx="76">
                  <c:v>44134</c:v>
                </c:pt>
                <c:pt idx="77">
                  <c:v>44135</c:v>
                </c:pt>
              </c:numCache>
            </c:numRef>
          </c:cat>
          <c:val>
            <c:numRef>
              <c:f>Sheet1!$D$203:$D$280</c:f>
              <c:numCache>
                <c:formatCode>General</c:formatCode>
                <c:ptCount val="78"/>
                <c:pt idx="56">
                  <c:v>5523</c:v>
                </c:pt>
                <c:pt idx="57">
                  <c:v>5644</c:v>
                </c:pt>
                <c:pt idx="58">
                  <c:v>5685</c:v>
                </c:pt>
                <c:pt idx="59">
                  <c:v>5717</c:v>
                </c:pt>
                <c:pt idx="60">
                  <c:v>5750</c:v>
                </c:pt>
                <c:pt idx="61">
                  <c:v>5922</c:v>
                </c:pt>
                <c:pt idx="62">
                  <c:v>6100</c:v>
                </c:pt>
                <c:pt idx="63">
                  <c:v>6230</c:v>
                </c:pt>
                <c:pt idx="64">
                  <c:v>6292</c:v>
                </c:pt>
                <c:pt idx="65">
                  <c:v>6368</c:v>
                </c:pt>
                <c:pt idx="66">
                  <c:v>6481</c:v>
                </c:pt>
                <c:pt idx="67">
                  <c:v>6622</c:v>
                </c:pt>
                <c:pt idx="68">
                  <c:v>6771</c:v>
                </c:pt>
                <c:pt idx="69">
                  <c:v>6893</c:v>
                </c:pt>
                <c:pt idx="70">
                  <c:v>6998</c:v>
                </c:pt>
                <c:pt idx="71">
                  <c:v>7107</c:v>
                </c:pt>
                <c:pt idx="72">
                  <c:v>7238</c:v>
                </c:pt>
                <c:pt idx="73">
                  <c:v>7383</c:v>
                </c:pt>
                <c:pt idx="74">
                  <c:v>7525</c:v>
                </c:pt>
                <c:pt idx="75">
                  <c:v>7658</c:v>
                </c:pt>
                <c:pt idx="76">
                  <c:v>7787</c:v>
                </c:pt>
                <c:pt idx="77">
                  <c:v>7922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CD-4F74-A283-0EDD8877AC9C}"/>
            </c:ext>
          </c:extLst>
        </c:ser>
        <c:ser>
          <c:idx val="3"/>
          <c:order val="3"/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Sheet1!$A$203:$A$280</c:f>
              <c:numCache>
                <c:formatCode>m/d/yyyy</c:formatCode>
                <c:ptCount val="78"/>
                <c:pt idx="0">
                  <c:v>44058</c:v>
                </c:pt>
                <c:pt idx="1">
                  <c:v>44059</c:v>
                </c:pt>
                <c:pt idx="2">
                  <c:v>44060</c:v>
                </c:pt>
                <c:pt idx="3">
                  <c:v>44061</c:v>
                </c:pt>
                <c:pt idx="4">
                  <c:v>44062</c:v>
                </c:pt>
                <c:pt idx="5">
                  <c:v>44063</c:v>
                </c:pt>
                <c:pt idx="6">
                  <c:v>44064</c:v>
                </c:pt>
                <c:pt idx="7">
                  <c:v>44065</c:v>
                </c:pt>
                <c:pt idx="8">
                  <c:v>44066</c:v>
                </c:pt>
                <c:pt idx="9">
                  <c:v>44067</c:v>
                </c:pt>
                <c:pt idx="10">
                  <c:v>44068</c:v>
                </c:pt>
                <c:pt idx="11">
                  <c:v>44069</c:v>
                </c:pt>
                <c:pt idx="12">
                  <c:v>44070</c:v>
                </c:pt>
                <c:pt idx="13">
                  <c:v>44071</c:v>
                </c:pt>
                <c:pt idx="14">
                  <c:v>44072</c:v>
                </c:pt>
                <c:pt idx="15">
                  <c:v>44073</c:v>
                </c:pt>
                <c:pt idx="16">
                  <c:v>44074</c:v>
                </c:pt>
                <c:pt idx="17">
                  <c:v>44075</c:v>
                </c:pt>
                <c:pt idx="18">
                  <c:v>44076</c:v>
                </c:pt>
                <c:pt idx="19">
                  <c:v>44077</c:v>
                </c:pt>
                <c:pt idx="20">
                  <c:v>44078</c:v>
                </c:pt>
                <c:pt idx="21">
                  <c:v>44079</c:v>
                </c:pt>
                <c:pt idx="22">
                  <c:v>44080</c:v>
                </c:pt>
                <c:pt idx="23">
                  <c:v>44081</c:v>
                </c:pt>
                <c:pt idx="24">
                  <c:v>44082</c:v>
                </c:pt>
                <c:pt idx="25">
                  <c:v>44083</c:v>
                </c:pt>
                <c:pt idx="26">
                  <c:v>44084</c:v>
                </c:pt>
                <c:pt idx="27">
                  <c:v>44085</c:v>
                </c:pt>
                <c:pt idx="28">
                  <c:v>44086</c:v>
                </c:pt>
                <c:pt idx="29">
                  <c:v>44087</c:v>
                </c:pt>
                <c:pt idx="30">
                  <c:v>44088</c:v>
                </c:pt>
                <c:pt idx="31">
                  <c:v>44089</c:v>
                </c:pt>
                <c:pt idx="32">
                  <c:v>44090</c:v>
                </c:pt>
                <c:pt idx="33">
                  <c:v>44091</c:v>
                </c:pt>
                <c:pt idx="34">
                  <c:v>44092</c:v>
                </c:pt>
                <c:pt idx="35">
                  <c:v>44093</c:v>
                </c:pt>
                <c:pt idx="36">
                  <c:v>44094</c:v>
                </c:pt>
                <c:pt idx="37">
                  <c:v>44095</c:v>
                </c:pt>
                <c:pt idx="38">
                  <c:v>44096</c:v>
                </c:pt>
                <c:pt idx="39">
                  <c:v>44097</c:v>
                </c:pt>
                <c:pt idx="40">
                  <c:v>44098</c:v>
                </c:pt>
                <c:pt idx="41">
                  <c:v>44099</c:v>
                </c:pt>
                <c:pt idx="42">
                  <c:v>44100</c:v>
                </c:pt>
                <c:pt idx="43">
                  <c:v>44101</c:v>
                </c:pt>
                <c:pt idx="44">
                  <c:v>44102</c:v>
                </c:pt>
                <c:pt idx="45">
                  <c:v>44103</c:v>
                </c:pt>
                <c:pt idx="46">
                  <c:v>44104</c:v>
                </c:pt>
                <c:pt idx="47">
                  <c:v>44105</c:v>
                </c:pt>
                <c:pt idx="48">
                  <c:v>44106</c:v>
                </c:pt>
                <c:pt idx="49">
                  <c:v>44107</c:v>
                </c:pt>
                <c:pt idx="50">
                  <c:v>44108</c:v>
                </c:pt>
                <c:pt idx="51">
                  <c:v>44109</c:v>
                </c:pt>
                <c:pt idx="52">
                  <c:v>44110</c:v>
                </c:pt>
                <c:pt idx="53">
                  <c:v>44111</c:v>
                </c:pt>
                <c:pt idx="54">
                  <c:v>44112</c:v>
                </c:pt>
                <c:pt idx="55">
                  <c:v>44113</c:v>
                </c:pt>
                <c:pt idx="56">
                  <c:v>44114</c:v>
                </c:pt>
                <c:pt idx="57">
                  <c:v>44115</c:v>
                </c:pt>
                <c:pt idx="58">
                  <c:v>44116</c:v>
                </c:pt>
                <c:pt idx="59">
                  <c:v>44117</c:v>
                </c:pt>
                <c:pt idx="60">
                  <c:v>44118</c:v>
                </c:pt>
                <c:pt idx="61">
                  <c:v>44119</c:v>
                </c:pt>
                <c:pt idx="62">
                  <c:v>44120</c:v>
                </c:pt>
                <c:pt idx="63">
                  <c:v>44121</c:v>
                </c:pt>
                <c:pt idx="64">
                  <c:v>44122</c:v>
                </c:pt>
                <c:pt idx="65">
                  <c:v>44123</c:v>
                </c:pt>
                <c:pt idx="66">
                  <c:v>44124</c:v>
                </c:pt>
                <c:pt idx="67">
                  <c:v>44125</c:v>
                </c:pt>
                <c:pt idx="68">
                  <c:v>44126</c:v>
                </c:pt>
                <c:pt idx="69">
                  <c:v>44127</c:v>
                </c:pt>
                <c:pt idx="70">
                  <c:v>44128</c:v>
                </c:pt>
                <c:pt idx="71">
                  <c:v>44129</c:v>
                </c:pt>
                <c:pt idx="72">
                  <c:v>44130</c:v>
                </c:pt>
                <c:pt idx="73">
                  <c:v>44131</c:v>
                </c:pt>
                <c:pt idx="74">
                  <c:v>44132</c:v>
                </c:pt>
                <c:pt idx="75">
                  <c:v>44133</c:v>
                </c:pt>
                <c:pt idx="76">
                  <c:v>44134</c:v>
                </c:pt>
                <c:pt idx="77">
                  <c:v>44135</c:v>
                </c:pt>
              </c:numCache>
            </c:numRef>
          </c:cat>
          <c:val>
            <c:numRef>
              <c:f>Sheet1!$E$203:$E$280</c:f>
              <c:numCache>
                <c:formatCode>General</c:formatCode>
                <c:ptCount val="78"/>
                <c:pt idx="56">
                  <c:v>6890</c:v>
                </c:pt>
                <c:pt idx="57">
                  <c:v>7299</c:v>
                </c:pt>
                <c:pt idx="58">
                  <c:v>7708</c:v>
                </c:pt>
                <c:pt idx="59">
                  <c:v>8180</c:v>
                </c:pt>
                <c:pt idx="60">
                  <c:v>8710</c:v>
                </c:pt>
                <c:pt idx="61">
                  <c:v>9320</c:v>
                </c:pt>
                <c:pt idx="62">
                  <c:v>9933</c:v>
                </c:pt>
                <c:pt idx="63">
                  <c:v>10550</c:v>
                </c:pt>
                <c:pt idx="64">
                  <c:v>11186</c:v>
                </c:pt>
                <c:pt idx="65">
                  <c:v>11893</c:v>
                </c:pt>
                <c:pt idx="66">
                  <c:v>12672</c:v>
                </c:pt>
                <c:pt idx="67">
                  <c:v>13501</c:v>
                </c:pt>
                <c:pt idx="68">
                  <c:v>14367</c:v>
                </c:pt>
                <c:pt idx="69">
                  <c:v>15268</c:v>
                </c:pt>
                <c:pt idx="70">
                  <c:v>16227</c:v>
                </c:pt>
                <c:pt idx="71">
                  <c:v>17260</c:v>
                </c:pt>
                <c:pt idx="72">
                  <c:v>18373</c:v>
                </c:pt>
                <c:pt idx="73">
                  <c:v>19555</c:v>
                </c:pt>
                <c:pt idx="74">
                  <c:v>20799</c:v>
                </c:pt>
                <c:pt idx="75">
                  <c:v>22114</c:v>
                </c:pt>
                <c:pt idx="76">
                  <c:v>23517</c:v>
                </c:pt>
                <c:pt idx="77">
                  <c:v>25017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CD-4F74-A283-0EDD8877AC9C}"/>
            </c:ext>
          </c:extLst>
        </c:ser>
        <c:ser>
          <c:idx val="4"/>
          <c:order val="4"/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Sheet1!$A$203:$A$280</c:f>
              <c:numCache>
                <c:formatCode>m/d/yyyy</c:formatCode>
                <c:ptCount val="78"/>
                <c:pt idx="0">
                  <c:v>44058</c:v>
                </c:pt>
                <c:pt idx="1">
                  <c:v>44059</c:v>
                </c:pt>
                <c:pt idx="2">
                  <c:v>44060</c:v>
                </c:pt>
                <c:pt idx="3">
                  <c:v>44061</c:v>
                </c:pt>
                <c:pt idx="4">
                  <c:v>44062</c:v>
                </c:pt>
                <c:pt idx="5">
                  <c:v>44063</c:v>
                </c:pt>
                <c:pt idx="6">
                  <c:v>44064</c:v>
                </c:pt>
                <c:pt idx="7">
                  <c:v>44065</c:v>
                </c:pt>
                <c:pt idx="8">
                  <c:v>44066</c:v>
                </c:pt>
                <c:pt idx="9">
                  <c:v>44067</c:v>
                </c:pt>
                <c:pt idx="10">
                  <c:v>44068</c:v>
                </c:pt>
                <c:pt idx="11">
                  <c:v>44069</c:v>
                </c:pt>
                <c:pt idx="12">
                  <c:v>44070</c:v>
                </c:pt>
                <c:pt idx="13">
                  <c:v>44071</c:v>
                </c:pt>
                <c:pt idx="14">
                  <c:v>44072</c:v>
                </c:pt>
                <c:pt idx="15">
                  <c:v>44073</c:v>
                </c:pt>
                <c:pt idx="16">
                  <c:v>44074</c:v>
                </c:pt>
                <c:pt idx="17">
                  <c:v>44075</c:v>
                </c:pt>
                <c:pt idx="18">
                  <c:v>44076</c:v>
                </c:pt>
                <c:pt idx="19">
                  <c:v>44077</c:v>
                </c:pt>
                <c:pt idx="20">
                  <c:v>44078</c:v>
                </c:pt>
                <c:pt idx="21">
                  <c:v>44079</c:v>
                </c:pt>
                <c:pt idx="22">
                  <c:v>44080</c:v>
                </c:pt>
                <c:pt idx="23">
                  <c:v>44081</c:v>
                </c:pt>
                <c:pt idx="24">
                  <c:v>44082</c:v>
                </c:pt>
                <c:pt idx="25">
                  <c:v>44083</c:v>
                </c:pt>
                <c:pt idx="26">
                  <c:v>44084</c:v>
                </c:pt>
                <c:pt idx="27">
                  <c:v>44085</c:v>
                </c:pt>
                <c:pt idx="28">
                  <c:v>44086</c:v>
                </c:pt>
                <c:pt idx="29">
                  <c:v>44087</c:v>
                </c:pt>
                <c:pt idx="30">
                  <c:v>44088</c:v>
                </c:pt>
                <c:pt idx="31">
                  <c:v>44089</c:v>
                </c:pt>
                <c:pt idx="32">
                  <c:v>44090</c:v>
                </c:pt>
                <c:pt idx="33">
                  <c:v>44091</c:v>
                </c:pt>
                <c:pt idx="34">
                  <c:v>44092</c:v>
                </c:pt>
                <c:pt idx="35">
                  <c:v>44093</c:v>
                </c:pt>
                <c:pt idx="36">
                  <c:v>44094</c:v>
                </c:pt>
                <c:pt idx="37">
                  <c:v>44095</c:v>
                </c:pt>
                <c:pt idx="38">
                  <c:v>44096</c:v>
                </c:pt>
                <c:pt idx="39">
                  <c:v>44097</c:v>
                </c:pt>
                <c:pt idx="40">
                  <c:v>44098</c:v>
                </c:pt>
                <c:pt idx="41">
                  <c:v>44099</c:v>
                </c:pt>
                <c:pt idx="42">
                  <c:v>44100</c:v>
                </c:pt>
                <c:pt idx="43">
                  <c:v>44101</c:v>
                </c:pt>
                <c:pt idx="44">
                  <c:v>44102</c:v>
                </c:pt>
                <c:pt idx="45">
                  <c:v>44103</c:v>
                </c:pt>
                <c:pt idx="46">
                  <c:v>44104</c:v>
                </c:pt>
                <c:pt idx="47">
                  <c:v>44105</c:v>
                </c:pt>
                <c:pt idx="48">
                  <c:v>44106</c:v>
                </c:pt>
                <c:pt idx="49">
                  <c:v>44107</c:v>
                </c:pt>
                <c:pt idx="50">
                  <c:v>44108</c:v>
                </c:pt>
                <c:pt idx="51">
                  <c:v>44109</c:v>
                </c:pt>
                <c:pt idx="52">
                  <c:v>44110</c:v>
                </c:pt>
                <c:pt idx="53">
                  <c:v>44111</c:v>
                </c:pt>
                <c:pt idx="54">
                  <c:v>44112</c:v>
                </c:pt>
                <c:pt idx="55">
                  <c:v>44113</c:v>
                </c:pt>
                <c:pt idx="56">
                  <c:v>44114</c:v>
                </c:pt>
                <c:pt idx="57">
                  <c:v>44115</c:v>
                </c:pt>
                <c:pt idx="58">
                  <c:v>44116</c:v>
                </c:pt>
                <c:pt idx="59">
                  <c:v>44117</c:v>
                </c:pt>
                <c:pt idx="60">
                  <c:v>44118</c:v>
                </c:pt>
                <c:pt idx="61">
                  <c:v>44119</c:v>
                </c:pt>
                <c:pt idx="62">
                  <c:v>44120</c:v>
                </c:pt>
                <c:pt idx="63">
                  <c:v>44121</c:v>
                </c:pt>
                <c:pt idx="64">
                  <c:v>44122</c:v>
                </c:pt>
                <c:pt idx="65">
                  <c:v>44123</c:v>
                </c:pt>
                <c:pt idx="66">
                  <c:v>44124</c:v>
                </c:pt>
                <c:pt idx="67">
                  <c:v>44125</c:v>
                </c:pt>
                <c:pt idx="68">
                  <c:v>44126</c:v>
                </c:pt>
                <c:pt idx="69">
                  <c:v>44127</c:v>
                </c:pt>
                <c:pt idx="70">
                  <c:v>44128</c:v>
                </c:pt>
                <c:pt idx="71">
                  <c:v>44129</c:v>
                </c:pt>
                <c:pt idx="72">
                  <c:v>44130</c:v>
                </c:pt>
                <c:pt idx="73">
                  <c:v>44131</c:v>
                </c:pt>
                <c:pt idx="74">
                  <c:v>44132</c:v>
                </c:pt>
                <c:pt idx="75">
                  <c:v>44133</c:v>
                </c:pt>
                <c:pt idx="76">
                  <c:v>44134</c:v>
                </c:pt>
                <c:pt idx="77">
                  <c:v>44135</c:v>
                </c:pt>
              </c:numCache>
            </c:numRef>
          </c:cat>
          <c:val>
            <c:numRef>
              <c:f>Sheet1!$F$203:$F$280</c:f>
              <c:numCache>
                <c:formatCode>General</c:formatCode>
                <c:ptCount val="78"/>
                <c:pt idx="56">
                  <c:v>7467</c:v>
                </c:pt>
                <c:pt idx="57">
                  <c:v>8022</c:v>
                </c:pt>
                <c:pt idx="58">
                  <c:v>8627</c:v>
                </c:pt>
                <c:pt idx="59">
                  <c:v>9337</c:v>
                </c:pt>
                <c:pt idx="60">
                  <c:v>10139</c:v>
                </c:pt>
                <c:pt idx="61">
                  <c:v>10992</c:v>
                </c:pt>
                <c:pt idx="62">
                  <c:v>11863</c:v>
                </c:pt>
                <c:pt idx="63">
                  <c:v>12788</c:v>
                </c:pt>
                <c:pt idx="64">
                  <c:v>13808</c:v>
                </c:pt>
                <c:pt idx="65">
                  <c:v>14942</c:v>
                </c:pt>
                <c:pt idx="66">
                  <c:v>16176</c:v>
                </c:pt>
                <c:pt idx="67">
                  <c:v>17493</c:v>
                </c:pt>
                <c:pt idx="68">
                  <c:v>18893</c:v>
                </c:pt>
                <c:pt idx="69">
                  <c:v>20400</c:v>
                </c:pt>
                <c:pt idx="70">
                  <c:v>22046</c:v>
                </c:pt>
                <c:pt idx="71">
                  <c:v>23842</c:v>
                </c:pt>
                <c:pt idx="72">
                  <c:v>25782</c:v>
                </c:pt>
                <c:pt idx="73">
                  <c:v>27865</c:v>
                </c:pt>
                <c:pt idx="74">
                  <c:v>30105</c:v>
                </c:pt>
                <c:pt idx="75">
                  <c:v>32528</c:v>
                </c:pt>
                <c:pt idx="76">
                  <c:v>35157</c:v>
                </c:pt>
                <c:pt idx="77">
                  <c:v>38006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CD-4F74-A283-0EDD8877AC9C}"/>
            </c:ext>
          </c:extLst>
        </c:ser>
        <c:ser>
          <c:idx val="5"/>
          <c:order val="5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Sheet1!$A$203:$A$280</c:f>
              <c:numCache>
                <c:formatCode>m/d/yyyy</c:formatCode>
                <c:ptCount val="78"/>
                <c:pt idx="0">
                  <c:v>44058</c:v>
                </c:pt>
                <c:pt idx="1">
                  <c:v>44059</c:v>
                </c:pt>
                <c:pt idx="2">
                  <c:v>44060</c:v>
                </c:pt>
                <c:pt idx="3">
                  <c:v>44061</c:v>
                </c:pt>
                <c:pt idx="4">
                  <c:v>44062</c:v>
                </c:pt>
                <c:pt idx="5">
                  <c:v>44063</c:v>
                </c:pt>
                <c:pt idx="6">
                  <c:v>44064</c:v>
                </c:pt>
                <c:pt idx="7">
                  <c:v>44065</c:v>
                </c:pt>
                <c:pt idx="8">
                  <c:v>44066</c:v>
                </c:pt>
                <c:pt idx="9">
                  <c:v>44067</c:v>
                </c:pt>
                <c:pt idx="10">
                  <c:v>44068</c:v>
                </c:pt>
                <c:pt idx="11">
                  <c:v>44069</c:v>
                </c:pt>
                <c:pt idx="12">
                  <c:v>44070</c:v>
                </c:pt>
                <c:pt idx="13">
                  <c:v>44071</c:v>
                </c:pt>
                <c:pt idx="14">
                  <c:v>44072</c:v>
                </c:pt>
                <c:pt idx="15">
                  <c:v>44073</c:v>
                </c:pt>
                <c:pt idx="16">
                  <c:v>44074</c:v>
                </c:pt>
                <c:pt idx="17">
                  <c:v>44075</c:v>
                </c:pt>
                <c:pt idx="18">
                  <c:v>44076</c:v>
                </c:pt>
                <c:pt idx="19">
                  <c:v>44077</c:v>
                </c:pt>
                <c:pt idx="20">
                  <c:v>44078</c:v>
                </c:pt>
                <c:pt idx="21">
                  <c:v>44079</c:v>
                </c:pt>
                <c:pt idx="22">
                  <c:v>44080</c:v>
                </c:pt>
                <c:pt idx="23">
                  <c:v>44081</c:v>
                </c:pt>
                <c:pt idx="24">
                  <c:v>44082</c:v>
                </c:pt>
                <c:pt idx="25">
                  <c:v>44083</c:v>
                </c:pt>
                <c:pt idx="26">
                  <c:v>44084</c:v>
                </c:pt>
                <c:pt idx="27">
                  <c:v>44085</c:v>
                </c:pt>
                <c:pt idx="28">
                  <c:v>44086</c:v>
                </c:pt>
                <c:pt idx="29">
                  <c:v>44087</c:v>
                </c:pt>
                <c:pt idx="30">
                  <c:v>44088</c:v>
                </c:pt>
                <c:pt idx="31">
                  <c:v>44089</c:v>
                </c:pt>
                <c:pt idx="32">
                  <c:v>44090</c:v>
                </c:pt>
                <c:pt idx="33">
                  <c:v>44091</c:v>
                </c:pt>
                <c:pt idx="34">
                  <c:v>44092</c:v>
                </c:pt>
                <c:pt idx="35">
                  <c:v>44093</c:v>
                </c:pt>
                <c:pt idx="36">
                  <c:v>44094</c:v>
                </c:pt>
                <c:pt idx="37">
                  <c:v>44095</c:v>
                </c:pt>
                <c:pt idx="38">
                  <c:v>44096</c:v>
                </c:pt>
                <c:pt idx="39">
                  <c:v>44097</c:v>
                </c:pt>
                <c:pt idx="40">
                  <c:v>44098</c:v>
                </c:pt>
                <c:pt idx="41">
                  <c:v>44099</c:v>
                </c:pt>
                <c:pt idx="42">
                  <c:v>44100</c:v>
                </c:pt>
                <c:pt idx="43">
                  <c:v>44101</c:v>
                </c:pt>
                <c:pt idx="44">
                  <c:v>44102</c:v>
                </c:pt>
                <c:pt idx="45">
                  <c:v>44103</c:v>
                </c:pt>
                <c:pt idx="46">
                  <c:v>44104</c:v>
                </c:pt>
                <c:pt idx="47">
                  <c:v>44105</c:v>
                </c:pt>
                <c:pt idx="48">
                  <c:v>44106</c:v>
                </c:pt>
                <c:pt idx="49">
                  <c:v>44107</c:v>
                </c:pt>
                <c:pt idx="50">
                  <c:v>44108</c:v>
                </c:pt>
                <c:pt idx="51">
                  <c:v>44109</c:v>
                </c:pt>
                <c:pt idx="52">
                  <c:v>44110</c:v>
                </c:pt>
                <c:pt idx="53">
                  <c:v>44111</c:v>
                </c:pt>
                <c:pt idx="54">
                  <c:v>44112</c:v>
                </c:pt>
                <c:pt idx="55">
                  <c:v>44113</c:v>
                </c:pt>
                <c:pt idx="56">
                  <c:v>44114</c:v>
                </c:pt>
                <c:pt idx="57">
                  <c:v>44115</c:v>
                </c:pt>
                <c:pt idx="58">
                  <c:v>44116</c:v>
                </c:pt>
                <c:pt idx="59">
                  <c:v>44117</c:v>
                </c:pt>
                <c:pt idx="60">
                  <c:v>44118</c:v>
                </c:pt>
                <c:pt idx="61">
                  <c:v>44119</c:v>
                </c:pt>
                <c:pt idx="62">
                  <c:v>44120</c:v>
                </c:pt>
                <c:pt idx="63">
                  <c:v>44121</c:v>
                </c:pt>
                <c:pt idx="64">
                  <c:v>44122</c:v>
                </c:pt>
                <c:pt idx="65">
                  <c:v>44123</c:v>
                </c:pt>
                <c:pt idx="66">
                  <c:v>44124</c:v>
                </c:pt>
                <c:pt idx="67">
                  <c:v>44125</c:v>
                </c:pt>
                <c:pt idx="68">
                  <c:v>44126</c:v>
                </c:pt>
                <c:pt idx="69">
                  <c:v>44127</c:v>
                </c:pt>
                <c:pt idx="70">
                  <c:v>44128</c:v>
                </c:pt>
                <c:pt idx="71">
                  <c:v>44129</c:v>
                </c:pt>
                <c:pt idx="72">
                  <c:v>44130</c:v>
                </c:pt>
                <c:pt idx="73">
                  <c:v>44131</c:v>
                </c:pt>
                <c:pt idx="74">
                  <c:v>44132</c:v>
                </c:pt>
                <c:pt idx="75">
                  <c:v>44133</c:v>
                </c:pt>
                <c:pt idx="76">
                  <c:v>44134</c:v>
                </c:pt>
                <c:pt idx="77">
                  <c:v>44135</c:v>
                </c:pt>
              </c:numCache>
            </c:numRef>
          </c:cat>
          <c:val>
            <c:numRef>
              <c:f>Sheet1!$G$203:$G$280</c:f>
              <c:numCache>
                <c:formatCode>General</c:formatCode>
                <c:ptCount val="78"/>
                <c:pt idx="56">
                  <c:v>7802</c:v>
                </c:pt>
                <c:pt idx="57">
                  <c:v>8449</c:v>
                </c:pt>
                <c:pt idx="58">
                  <c:v>9181</c:v>
                </c:pt>
                <c:pt idx="59">
                  <c:v>10044</c:v>
                </c:pt>
                <c:pt idx="60">
                  <c:v>11019</c:v>
                </c:pt>
                <c:pt idx="61">
                  <c:v>12030</c:v>
                </c:pt>
                <c:pt idx="62">
                  <c:v>13075</c:v>
                </c:pt>
                <c:pt idx="63">
                  <c:v>14211</c:v>
                </c:pt>
                <c:pt idx="64">
                  <c:v>15498</c:v>
                </c:pt>
                <c:pt idx="65">
                  <c:v>16931</c:v>
                </c:pt>
                <c:pt idx="66">
                  <c:v>18489</c:v>
                </c:pt>
                <c:pt idx="67">
                  <c:v>20156</c:v>
                </c:pt>
                <c:pt idx="68">
                  <c:v>21948</c:v>
                </c:pt>
                <c:pt idx="69">
                  <c:v>23908</c:v>
                </c:pt>
                <c:pt idx="70">
                  <c:v>26074</c:v>
                </c:pt>
                <c:pt idx="71">
                  <c:v>28451</c:v>
                </c:pt>
                <c:pt idx="72">
                  <c:v>31031</c:v>
                </c:pt>
                <c:pt idx="73">
                  <c:v>33822</c:v>
                </c:pt>
                <c:pt idx="74">
                  <c:v>36856</c:v>
                </c:pt>
                <c:pt idx="75">
                  <c:v>40174</c:v>
                </c:pt>
                <c:pt idx="76">
                  <c:v>43807</c:v>
                </c:pt>
                <c:pt idx="77">
                  <c:v>47773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CD-4F74-A283-0EDD8877A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239376"/>
        <c:axId val="357237416"/>
      </c:lineChart>
      <c:dateAx>
        <c:axId val="3572393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7237416"/>
        <c:crosses val="autoZero"/>
        <c:auto val="1"/>
        <c:lblOffset val="100"/>
        <c:baseTimeUnit val="days"/>
        <c:majorUnit val="1"/>
        <c:majorTimeUnit val="days"/>
      </c:dateAx>
      <c:valAx>
        <c:axId val="357237416"/>
        <c:scaling>
          <c:orientation val="minMax"/>
          <c:max val="3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7239376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Reálné hodnoty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Sheet1!$B$1:$AF$1</c:f>
              <c:strCache>
                <c:ptCount val="31"/>
                <c:pt idx="0">
                  <c:v>01.10.2020</c:v>
                </c:pt>
                <c:pt idx="1">
                  <c:v>02.10.2020</c:v>
                </c:pt>
                <c:pt idx="2">
                  <c:v>03.10.2020</c:v>
                </c:pt>
                <c:pt idx="3">
                  <c:v>04.10.2020</c:v>
                </c:pt>
                <c:pt idx="4">
                  <c:v>05.10.2020</c:v>
                </c:pt>
                <c:pt idx="5">
                  <c:v>06.10.2020</c:v>
                </c:pt>
                <c:pt idx="6">
                  <c:v>07.10.2020</c:v>
                </c:pt>
                <c:pt idx="7">
                  <c:v>08.10.2020</c:v>
                </c:pt>
                <c:pt idx="8">
                  <c:v>09.10.2020</c:v>
                </c:pt>
                <c:pt idx="9">
                  <c:v>10.10.2020</c:v>
                </c:pt>
                <c:pt idx="10">
                  <c:v>11.10.2020</c:v>
                </c:pt>
                <c:pt idx="11">
                  <c:v>12.10.2020</c:v>
                </c:pt>
                <c:pt idx="12">
                  <c:v>13.10.2020</c:v>
                </c:pt>
                <c:pt idx="13">
                  <c:v>14.10.2020</c:v>
                </c:pt>
                <c:pt idx="14">
                  <c:v>15.10.2020</c:v>
                </c:pt>
                <c:pt idx="15">
                  <c:v>16.10.2020</c:v>
                </c:pt>
                <c:pt idx="16">
                  <c:v>17.10.2020</c:v>
                </c:pt>
                <c:pt idx="17">
                  <c:v>18.10.2020</c:v>
                </c:pt>
                <c:pt idx="18">
                  <c:v>19.10.2020</c:v>
                </c:pt>
                <c:pt idx="19">
                  <c:v>20.10.2020</c:v>
                </c:pt>
                <c:pt idx="20">
                  <c:v>21.10.2020</c:v>
                </c:pt>
                <c:pt idx="21">
                  <c:v>22.10.2020</c:v>
                </c:pt>
                <c:pt idx="22">
                  <c:v>23.10.2020</c:v>
                </c:pt>
                <c:pt idx="23">
                  <c:v>24.10.2020</c:v>
                </c:pt>
                <c:pt idx="24">
                  <c:v>25.10.2020</c:v>
                </c:pt>
                <c:pt idx="25">
                  <c:v>26.10.2020</c:v>
                </c:pt>
                <c:pt idx="26">
                  <c:v>27.10.2020</c:v>
                </c:pt>
                <c:pt idx="27">
                  <c:v>28.10.2020</c:v>
                </c:pt>
                <c:pt idx="28">
                  <c:v>29.10.2020</c:v>
                </c:pt>
                <c:pt idx="29">
                  <c:v>30.10.2020</c:v>
                </c:pt>
                <c:pt idx="30">
                  <c:v>31.10.2020</c:v>
                </c:pt>
              </c:strCache>
            </c:strRef>
          </c:cat>
          <c:val>
            <c:numRef>
              <c:f>Sheet1!$B$6:$AF$6</c:f>
              <c:numCache>
                <c:formatCode>###0</c:formatCode>
                <c:ptCount val="31"/>
                <c:pt idx="0">
                  <c:v>1182</c:v>
                </c:pt>
                <c:pt idx="1">
                  <c:v>1267</c:v>
                </c:pt>
                <c:pt idx="2">
                  <c:v>1248</c:v>
                </c:pt>
                <c:pt idx="3">
                  <c:v>1328</c:v>
                </c:pt>
                <c:pt idx="4">
                  <c:v>1532</c:v>
                </c:pt>
                <c:pt idx="5">
                  <c:v>1675</c:v>
                </c:pt>
                <c:pt idx="6">
                  <c:v>1834</c:v>
                </c:pt>
                <c:pt idx="7">
                  <c:v>1997</c:v>
                </c:pt>
                <c:pt idx="8">
                  <c:v>2150</c:v>
                </c:pt>
                <c:pt idx="9">
                  <c:v>2152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6-461C-AC38-83199365F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8307400"/>
        <c:axId val="308304656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 = 1.1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01.10.2020</c:v>
                </c:pt>
                <c:pt idx="1">
                  <c:v>02.10.2020</c:v>
                </c:pt>
                <c:pt idx="2">
                  <c:v>03.10.2020</c:v>
                </c:pt>
                <c:pt idx="3">
                  <c:v>04.10.2020</c:v>
                </c:pt>
                <c:pt idx="4">
                  <c:v>05.10.2020</c:v>
                </c:pt>
                <c:pt idx="5">
                  <c:v>06.10.2020</c:v>
                </c:pt>
                <c:pt idx="6">
                  <c:v>07.10.2020</c:v>
                </c:pt>
                <c:pt idx="7">
                  <c:v>08.10.2020</c:v>
                </c:pt>
                <c:pt idx="8">
                  <c:v>09.10.2020</c:v>
                </c:pt>
                <c:pt idx="9">
                  <c:v>10.10.2020</c:v>
                </c:pt>
                <c:pt idx="10">
                  <c:v>11.10.2020</c:v>
                </c:pt>
                <c:pt idx="11">
                  <c:v>12.10.2020</c:v>
                </c:pt>
                <c:pt idx="12">
                  <c:v>13.10.2020</c:v>
                </c:pt>
                <c:pt idx="13">
                  <c:v>14.10.2020</c:v>
                </c:pt>
                <c:pt idx="14">
                  <c:v>15.10.2020</c:v>
                </c:pt>
                <c:pt idx="15">
                  <c:v>16.10.2020</c:v>
                </c:pt>
                <c:pt idx="16">
                  <c:v>17.10.2020</c:v>
                </c:pt>
                <c:pt idx="17">
                  <c:v>18.10.2020</c:v>
                </c:pt>
                <c:pt idx="18">
                  <c:v>19.10.2020</c:v>
                </c:pt>
                <c:pt idx="19">
                  <c:v>20.10.2020</c:v>
                </c:pt>
                <c:pt idx="20">
                  <c:v>21.10.2020</c:v>
                </c:pt>
                <c:pt idx="21">
                  <c:v>22.10.2020</c:v>
                </c:pt>
                <c:pt idx="22">
                  <c:v>23.10.2020</c:v>
                </c:pt>
                <c:pt idx="23">
                  <c:v>24.10.2020</c:v>
                </c:pt>
                <c:pt idx="24">
                  <c:v>25.10.2020</c:v>
                </c:pt>
                <c:pt idx="25">
                  <c:v>26.10.2020</c:v>
                </c:pt>
                <c:pt idx="26">
                  <c:v>27.10.2020</c:v>
                </c:pt>
                <c:pt idx="27">
                  <c:v>28.10.2020</c:v>
                </c:pt>
                <c:pt idx="28">
                  <c:v>29.10.2020</c:v>
                </c:pt>
                <c:pt idx="29">
                  <c:v>30.10.2020</c:v>
                </c:pt>
                <c:pt idx="30">
                  <c:v>31.10.2020</c:v>
                </c:pt>
              </c:strCache>
            </c:strRef>
          </c:cat>
          <c:val>
            <c:numRef>
              <c:f>Sheet1!$B$2:$AF$2</c:f>
              <c:numCache>
                <c:formatCode>General</c:formatCode>
                <c:ptCount val="31"/>
                <c:pt idx="6">
                  <c:v>1801.3099207070316</c:v>
                </c:pt>
                <c:pt idx="7">
                  <c:v>1867.9946988464787</c:v>
                </c:pt>
                <c:pt idx="8">
                  <c:v>1934.9940299944944</c:v>
                </c:pt>
                <c:pt idx="9">
                  <c:v>1998.7320185384224</c:v>
                </c:pt>
                <c:pt idx="10">
                  <c:v>2062.0204071353328</c:v>
                </c:pt>
                <c:pt idx="11">
                  <c:v>2125.1797485429674</c:v>
                </c:pt>
                <c:pt idx="12">
                  <c:v>2187.3404921322394</c:v>
                </c:pt>
                <c:pt idx="13">
                  <c:v>2247.8259406897919</c:v>
                </c:pt>
                <c:pt idx="14">
                  <c:v>2308.7154233307901</c:v>
                </c:pt>
                <c:pt idx="15">
                  <c:v>2368.0613655345696</c:v>
                </c:pt>
                <c:pt idx="16">
                  <c:v>2426.0303311095468</c:v>
                </c:pt>
                <c:pt idx="17">
                  <c:v>2484.2566693220356</c:v>
                </c:pt>
                <c:pt idx="18">
                  <c:v>2544.7078226074086</c:v>
                </c:pt>
                <c:pt idx="19">
                  <c:v>2603.2067857843285</c:v>
                </c:pt>
                <c:pt idx="20">
                  <c:v>2660.776942982357</c:v>
                </c:pt>
                <c:pt idx="21">
                  <c:v>2719.7976262034485</c:v>
                </c:pt>
                <c:pt idx="22">
                  <c:v>2779.9486750087367</c:v>
                </c:pt>
                <c:pt idx="23">
                  <c:v>2839.74139908488</c:v>
                </c:pt>
                <c:pt idx="24">
                  <c:v>2899.8426974645299</c:v>
                </c:pt>
                <c:pt idx="25">
                  <c:v>2961.1454712137333</c:v>
                </c:pt>
                <c:pt idx="26">
                  <c:v>3023.8544311193264</c:v>
                </c:pt>
                <c:pt idx="27">
                  <c:v>3086.2192852429739</c:v>
                </c:pt>
                <c:pt idx="28">
                  <c:v>3149.5794367691551</c:v>
                </c:pt>
                <c:pt idx="29">
                  <c:v>3213.9537354504005</c:v>
                </c:pt>
                <c:pt idx="30">
                  <c:v>3279.0635036509611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96-461C-AC38-83199365FE4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 = 1.21</c:v>
                </c:pt>
              </c:strCache>
            </c:strRef>
          </c:tx>
          <c:spPr>
            <a:ln w="28575" cap="rnd">
              <a:solidFill>
                <a:srgbClr val="FF993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01.10.2020</c:v>
                </c:pt>
                <c:pt idx="1">
                  <c:v>02.10.2020</c:v>
                </c:pt>
                <c:pt idx="2">
                  <c:v>03.10.2020</c:v>
                </c:pt>
                <c:pt idx="3">
                  <c:v>04.10.2020</c:v>
                </c:pt>
                <c:pt idx="4">
                  <c:v>05.10.2020</c:v>
                </c:pt>
                <c:pt idx="5">
                  <c:v>06.10.2020</c:v>
                </c:pt>
                <c:pt idx="6">
                  <c:v>07.10.2020</c:v>
                </c:pt>
                <c:pt idx="7">
                  <c:v>08.10.2020</c:v>
                </c:pt>
                <c:pt idx="8">
                  <c:v>09.10.2020</c:v>
                </c:pt>
                <c:pt idx="9">
                  <c:v>10.10.2020</c:v>
                </c:pt>
                <c:pt idx="10">
                  <c:v>11.10.2020</c:v>
                </c:pt>
                <c:pt idx="11">
                  <c:v>12.10.2020</c:v>
                </c:pt>
                <c:pt idx="12">
                  <c:v>13.10.2020</c:v>
                </c:pt>
                <c:pt idx="13">
                  <c:v>14.10.2020</c:v>
                </c:pt>
                <c:pt idx="14">
                  <c:v>15.10.2020</c:v>
                </c:pt>
                <c:pt idx="15">
                  <c:v>16.10.2020</c:v>
                </c:pt>
                <c:pt idx="16">
                  <c:v>17.10.2020</c:v>
                </c:pt>
                <c:pt idx="17">
                  <c:v>18.10.2020</c:v>
                </c:pt>
                <c:pt idx="18">
                  <c:v>19.10.2020</c:v>
                </c:pt>
                <c:pt idx="19">
                  <c:v>20.10.2020</c:v>
                </c:pt>
                <c:pt idx="20">
                  <c:v>21.10.2020</c:v>
                </c:pt>
                <c:pt idx="21">
                  <c:v>22.10.2020</c:v>
                </c:pt>
                <c:pt idx="22">
                  <c:v>23.10.2020</c:v>
                </c:pt>
                <c:pt idx="23">
                  <c:v>24.10.2020</c:v>
                </c:pt>
                <c:pt idx="24">
                  <c:v>25.10.2020</c:v>
                </c:pt>
                <c:pt idx="25">
                  <c:v>26.10.2020</c:v>
                </c:pt>
                <c:pt idx="26">
                  <c:v>27.10.2020</c:v>
                </c:pt>
                <c:pt idx="27">
                  <c:v>28.10.2020</c:v>
                </c:pt>
                <c:pt idx="28">
                  <c:v>29.10.2020</c:v>
                </c:pt>
                <c:pt idx="29">
                  <c:v>30.10.2020</c:v>
                </c:pt>
                <c:pt idx="30">
                  <c:v>31.10.2020</c:v>
                </c:pt>
              </c:strCache>
            </c:strRef>
          </c:cat>
          <c:val>
            <c:numRef>
              <c:f>Sheet1!$B$3:$AF$3</c:f>
              <c:numCache>
                <c:formatCode>General</c:formatCode>
                <c:ptCount val="31"/>
                <c:pt idx="6">
                  <c:v>1810.5544800912453</c:v>
                </c:pt>
                <c:pt idx="7">
                  <c:v>1891.4308602336569</c:v>
                </c:pt>
                <c:pt idx="8">
                  <c:v>1976.1891935035776</c:v>
                </c:pt>
                <c:pt idx="9">
                  <c:v>2061.4460355942065</c:v>
                </c:pt>
                <c:pt idx="10">
                  <c:v>2150.2365711471166</c:v>
                </c:pt>
                <c:pt idx="11">
                  <c:v>2242.1060276574917</c:v>
                </c:pt>
                <c:pt idx="12">
                  <c:v>2335.7069410604809</c:v>
                </c:pt>
                <c:pt idx="13">
                  <c:v>2430.5615157543534</c:v>
                </c:pt>
                <c:pt idx="14">
                  <c:v>2529.0225887243218</c:v>
                </c:pt>
                <c:pt idx="15">
                  <c:v>2629.2399428044391</c:v>
                </c:pt>
                <c:pt idx="16">
                  <c:v>2731.296175645824</c:v>
                </c:pt>
                <c:pt idx="17">
                  <c:v>2836.4638142057524</c:v>
                </c:pt>
                <c:pt idx="18">
                  <c:v>2946.5950025188517</c:v>
                </c:pt>
                <c:pt idx="19">
                  <c:v>3057.7407474693305</c:v>
                </c:pt>
                <c:pt idx="20">
                  <c:v>3171.1524222245489</c:v>
                </c:pt>
                <c:pt idx="21">
                  <c:v>3289.2471256163044</c:v>
                </c:pt>
                <c:pt idx="22">
                  <c:v>3411.6790212903352</c:v>
                </c:pt>
                <c:pt idx="23">
                  <c:v>3537.0531199332031</c:v>
                </c:pt>
                <c:pt idx="24">
                  <c:v>3666.1738223624588</c:v>
                </c:pt>
                <c:pt idx="25">
                  <c:v>3800.0324232314415</c:v>
                </c:pt>
                <c:pt idx="26">
                  <c:v>3938.9562593594114</c:v>
                </c:pt>
                <c:pt idx="27">
                  <c:v>4081.4235959566672</c:v>
                </c:pt>
                <c:pt idx="28">
                  <c:v>4228.8922710129882</c:v>
                </c:pt>
                <c:pt idx="29">
                  <c:v>4381.4361354492767</c:v>
                </c:pt>
                <c:pt idx="30">
                  <c:v>4538.9509244729434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96-461C-AC38-83199365FE4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 = 1.4</c:v>
                </c:pt>
              </c:strCache>
            </c:strRef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01.10.2020</c:v>
                </c:pt>
                <c:pt idx="1">
                  <c:v>02.10.2020</c:v>
                </c:pt>
                <c:pt idx="2">
                  <c:v>03.10.2020</c:v>
                </c:pt>
                <c:pt idx="3">
                  <c:v>04.10.2020</c:v>
                </c:pt>
                <c:pt idx="4">
                  <c:v>05.10.2020</c:v>
                </c:pt>
                <c:pt idx="5">
                  <c:v>06.10.2020</c:v>
                </c:pt>
                <c:pt idx="6">
                  <c:v>07.10.2020</c:v>
                </c:pt>
                <c:pt idx="7">
                  <c:v>08.10.2020</c:v>
                </c:pt>
                <c:pt idx="8">
                  <c:v>09.10.2020</c:v>
                </c:pt>
                <c:pt idx="9">
                  <c:v>10.10.2020</c:v>
                </c:pt>
                <c:pt idx="10">
                  <c:v>11.10.2020</c:v>
                </c:pt>
                <c:pt idx="11">
                  <c:v>12.10.2020</c:v>
                </c:pt>
                <c:pt idx="12">
                  <c:v>13.10.2020</c:v>
                </c:pt>
                <c:pt idx="13">
                  <c:v>14.10.2020</c:v>
                </c:pt>
                <c:pt idx="14">
                  <c:v>15.10.2020</c:v>
                </c:pt>
                <c:pt idx="15">
                  <c:v>16.10.2020</c:v>
                </c:pt>
                <c:pt idx="16">
                  <c:v>17.10.2020</c:v>
                </c:pt>
                <c:pt idx="17">
                  <c:v>18.10.2020</c:v>
                </c:pt>
                <c:pt idx="18">
                  <c:v>19.10.2020</c:v>
                </c:pt>
                <c:pt idx="19">
                  <c:v>20.10.2020</c:v>
                </c:pt>
                <c:pt idx="20">
                  <c:v>21.10.2020</c:v>
                </c:pt>
                <c:pt idx="21">
                  <c:v>22.10.2020</c:v>
                </c:pt>
                <c:pt idx="22">
                  <c:v>23.10.2020</c:v>
                </c:pt>
                <c:pt idx="23">
                  <c:v>24.10.2020</c:v>
                </c:pt>
                <c:pt idx="24">
                  <c:v>25.10.2020</c:v>
                </c:pt>
                <c:pt idx="25">
                  <c:v>26.10.2020</c:v>
                </c:pt>
                <c:pt idx="26">
                  <c:v>27.10.2020</c:v>
                </c:pt>
                <c:pt idx="27">
                  <c:v>28.10.2020</c:v>
                </c:pt>
                <c:pt idx="28">
                  <c:v>29.10.2020</c:v>
                </c:pt>
                <c:pt idx="29">
                  <c:v>30.10.2020</c:v>
                </c:pt>
                <c:pt idx="30">
                  <c:v>31.10.2020</c:v>
                </c:pt>
              </c:strCache>
            </c:strRef>
          </c:cat>
          <c:val>
            <c:numRef>
              <c:f>Sheet1!$B$4:$AF$4</c:f>
              <c:numCache>
                <c:formatCode>General</c:formatCode>
                <c:ptCount val="31"/>
                <c:pt idx="6">
                  <c:v>1827.8128143262725</c:v>
                </c:pt>
                <c:pt idx="7">
                  <c:v>1935.7934401882203</c:v>
                </c:pt>
                <c:pt idx="8">
                  <c:v>2055.418207186196</c:v>
                </c:pt>
                <c:pt idx="9">
                  <c:v>2183.9742587159481</c:v>
                </c:pt>
                <c:pt idx="10">
                  <c:v>2325.2087178370493</c:v>
                </c:pt>
                <c:pt idx="11">
                  <c:v>2477.1809099798202</c:v>
                </c:pt>
                <c:pt idx="12">
                  <c:v>2637.9606141584732</c:v>
                </c:pt>
                <c:pt idx="13">
                  <c:v>2807.9247365592851</c:v>
                </c:pt>
                <c:pt idx="14">
                  <c:v>2990.8890127369054</c:v>
                </c:pt>
                <c:pt idx="15">
                  <c:v>3185.5133301972382</c:v>
                </c:pt>
                <c:pt idx="16">
                  <c:v>3391.9452320485279</c:v>
                </c:pt>
                <c:pt idx="17">
                  <c:v>3611.0856011095921</c:v>
                </c:pt>
                <c:pt idx="18">
                  <c:v>3845.1042909905323</c:v>
                </c:pt>
                <c:pt idx="19">
                  <c:v>4091.3604726993226</c:v>
                </c:pt>
                <c:pt idx="20">
                  <c:v>4352.3353446409083</c:v>
                </c:pt>
                <c:pt idx="21">
                  <c:v>4631.1149191396253</c:v>
                </c:pt>
                <c:pt idx="22">
                  <c:v>4927.7153877224046</c:v>
                </c:pt>
                <c:pt idx="23">
                  <c:v>5241.6297261091486</c:v>
                </c:pt>
                <c:pt idx="24">
                  <c:v>5574.7744352237823</c:v>
                </c:pt>
                <c:pt idx="25">
                  <c:v>5929.3320128548121</c:v>
                </c:pt>
                <c:pt idx="26">
                  <c:v>6306.9682732255642</c:v>
                </c:pt>
                <c:pt idx="27">
                  <c:v>6707.506099406346</c:v>
                </c:pt>
                <c:pt idx="28">
                  <c:v>7133.561671834249</c:v>
                </c:pt>
                <c:pt idx="29">
                  <c:v>7586.3713944207811</c:v>
                </c:pt>
                <c:pt idx="30">
                  <c:v>8067.4424220059191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96-461C-AC38-83199365FE4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 = 1.5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01.10.2020</c:v>
                </c:pt>
                <c:pt idx="1">
                  <c:v>02.10.2020</c:v>
                </c:pt>
                <c:pt idx="2">
                  <c:v>03.10.2020</c:v>
                </c:pt>
                <c:pt idx="3">
                  <c:v>04.10.2020</c:v>
                </c:pt>
                <c:pt idx="4">
                  <c:v>05.10.2020</c:v>
                </c:pt>
                <c:pt idx="5">
                  <c:v>06.10.2020</c:v>
                </c:pt>
                <c:pt idx="6">
                  <c:v>07.10.2020</c:v>
                </c:pt>
                <c:pt idx="7">
                  <c:v>08.10.2020</c:v>
                </c:pt>
                <c:pt idx="8">
                  <c:v>09.10.2020</c:v>
                </c:pt>
                <c:pt idx="9">
                  <c:v>10.10.2020</c:v>
                </c:pt>
                <c:pt idx="10">
                  <c:v>11.10.2020</c:v>
                </c:pt>
                <c:pt idx="11">
                  <c:v>12.10.2020</c:v>
                </c:pt>
                <c:pt idx="12">
                  <c:v>13.10.2020</c:v>
                </c:pt>
                <c:pt idx="13">
                  <c:v>14.10.2020</c:v>
                </c:pt>
                <c:pt idx="14">
                  <c:v>15.10.2020</c:v>
                </c:pt>
                <c:pt idx="15">
                  <c:v>16.10.2020</c:v>
                </c:pt>
                <c:pt idx="16">
                  <c:v>17.10.2020</c:v>
                </c:pt>
                <c:pt idx="17">
                  <c:v>18.10.2020</c:v>
                </c:pt>
                <c:pt idx="18">
                  <c:v>19.10.2020</c:v>
                </c:pt>
                <c:pt idx="19">
                  <c:v>20.10.2020</c:v>
                </c:pt>
                <c:pt idx="20">
                  <c:v>21.10.2020</c:v>
                </c:pt>
                <c:pt idx="21">
                  <c:v>22.10.2020</c:v>
                </c:pt>
                <c:pt idx="22">
                  <c:v>23.10.2020</c:v>
                </c:pt>
                <c:pt idx="23">
                  <c:v>24.10.2020</c:v>
                </c:pt>
                <c:pt idx="24">
                  <c:v>25.10.2020</c:v>
                </c:pt>
                <c:pt idx="25">
                  <c:v>26.10.2020</c:v>
                </c:pt>
                <c:pt idx="26">
                  <c:v>27.10.2020</c:v>
                </c:pt>
                <c:pt idx="27">
                  <c:v>28.10.2020</c:v>
                </c:pt>
                <c:pt idx="28">
                  <c:v>29.10.2020</c:v>
                </c:pt>
                <c:pt idx="29">
                  <c:v>30.10.2020</c:v>
                </c:pt>
                <c:pt idx="30">
                  <c:v>31.10.2020</c:v>
                </c:pt>
              </c:strCache>
            </c:strRef>
          </c:cat>
          <c:val>
            <c:numRef>
              <c:f>Sheet1!$B$5:$AF$5</c:f>
              <c:numCache>
                <c:formatCode>General</c:formatCode>
                <c:ptCount val="31"/>
                <c:pt idx="6">
                  <c:v>1836.9753214082598</c:v>
                </c:pt>
                <c:pt idx="7">
                  <c:v>1959.6129475045782</c:v>
                </c:pt>
                <c:pt idx="8">
                  <c:v>2098.5762091858846</c:v>
                </c:pt>
                <c:pt idx="9">
                  <c:v>2251.659044423262</c:v>
                </c:pt>
                <c:pt idx="10">
                  <c:v>2423.1537077172843</c:v>
                </c:pt>
                <c:pt idx="11">
                  <c:v>2610.3491845340773</c:v>
                </c:pt>
                <c:pt idx="12">
                  <c:v>2811.1612984321055</c:v>
                </c:pt>
                <c:pt idx="13">
                  <c:v>3026.7852069429773</c:v>
                </c:pt>
                <c:pt idx="14">
                  <c:v>3262.3784680254671</c:v>
                </c:pt>
                <c:pt idx="15">
                  <c:v>3517.222449781465</c:v>
                </c:pt>
                <c:pt idx="16">
                  <c:v>3791.6606567225631</c:v>
                </c:pt>
                <c:pt idx="17">
                  <c:v>4086.6508476387326</c:v>
                </c:pt>
                <c:pt idx="18">
                  <c:v>4404.9576745336117</c:v>
                </c:pt>
                <c:pt idx="19">
                  <c:v>4745.2384580107082</c:v>
                </c:pt>
                <c:pt idx="20">
                  <c:v>5111.3559087937711</c:v>
                </c:pt>
                <c:pt idx="21">
                  <c:v>5507.3268720504138</c:v>
                </c:pt>
                <c:pt idx="22">
                  <c:v>5933.803752224896</c:v>
                </c:pt>
                <c:pt idx="23">
                  <c:v>6391.3771534287125</c:v>
                </c:pt>
                <c:pt idx="24">
                  <c:v>6883.3927115734168</c:v>
                </c:pt>
                <c:pt idx="25">
                  <c:v>7413.6929994972534</c:v>
                </c:pt>
                <c:pt idx="26">
                  <c:v>7985.6939924003382</c:v>
                </c:pt>
                <c:pt idx="27">
                  <c:v>8600.9341260892143</c:v>
                </c:pt>
                <c:pt idx="28">
                  <c:v>9263.6953595286359</c:v>
                </c:pt>
                <c:pt idx="29">
                  <c:v>9977.0868420061361</c:v>
                </c:pt>
                <c:pt idx="30">
                  <c:v>10744.935810836954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96-461C-AC38-83199365F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307400"/>
        <c:axId val="308304656"/>
      </c:lineChart>
      <c:catAx>
        <c:axId val="30830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8304656"/>
        <c:crosses val="autoZero"/>
        <c:auto val="1"/>
        <c:lblAlgn val="ctr"/>
        <c:lblOffset val="100"/>
        <c:noMultiLvlLbl val="1"/>
      </c:catAx>
      <c:valAx>
        <c:axId val="30830465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830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Reálné hodnoty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Sheet1!$B$1:$AF$1</c:f>
              <c:strCache>
                <c:ptCount val="31"/>
                <c:pt idx="0">
                  <c:v>01.10.2020</c:v>
                </c:pt>
                <c:pt idx="1">
                  <c:v>02.10.2020</c:v>
                </c:pt>
                <c:pt idx="2">
                  <c:v>03.10.2020</c:v>
                </c:pt>
                <c:pt idx="3">
                  <c:v>04.10.2020</c:v>
                </c:pt>
                <c:pt idx="4">
                  <c:v>05.10.2020</c:v>
                </c:pt>
                <c:pt idx="5">
                  <c:v>06.10.2020</c:v>
                </c:pt>
                <c:pt idx="6">
                  <c:v>07.10.2020</c:v>
                </c:pt>
                <c:pt idx="7">
                  <c:v>08.10.2020</c:v>
                </c:pt>
                <c:pt idx="8">
                  <c:v>09.10.2020</c:v>
                </c:pt>
                <c:pt idx="9">
                  <c:v>10.10.2020</c:v>
                </c:pt>
                <c:pt idx="10">
                  <c:v>11.10.2020</c:v>
                </c:pt>
                <c:pt idx="11">
                  <c:v>12.10.2020</c:v>
                </c:pt>
                <c:pt idx="12">
                  <c:v>13.10.2020</c:v>
                </c:pt>
                <c:pt idx="13">
                  <c:v>14.10.2020</c:v>
                </c:pt>
                <c:pt idx="14">
                  <c:v>15.10.2020</c:v>
                </c:pt>
                <c:pt idx="15">
                  <c:v>16.10.2020</c:v>
                </c:pt>
                <c:pt idx="16">
                  <c:v>17.10.2020</c:v>
                </c:pt>
                <c:pt idx="17">
                  <c:v>18.10.2020</c:v>
                </c:pt>
                <c:pt idx="18">
                  <c:v>19.10.2020</c:v>
                </c:pt>
                <c:pt idx="19">
                  <c:v>20.10.2020</c:v>
                </c:pt>
                <c:pt idx="20">
                  <c:v>21.10.2020</c:v>
                </c:pt>
                <c:pt idx="21">
                  <c:v>22.10.2020</c:v>
                </c:pt>
                <c:pt idx="22">
                  <c:v>23.10.2020</c:v>
                </c:pt>
                <c:pt idx="23">
                  <c:v>24.10.2020</c:v>
                </c:pt>
                <c:pt idx="24">
                  <c:v>25.10.2020</c:v>
                </c:pt>
                <c:pt idx="25">
                  <c:v>26.10.2020</c:v>
                </c:pt>
                <c:pt idx="26">
                  <c:v>27.10.2020</c:v>
                </c:pt>
                <c:pt idx="27">
                  <c:v>28.10.2020</c:v>
                </c:pt>
                <c:pt idx="28">
                  <c:v>29.10.2020</c:v>
                </c:pt>
                <c:pt idx="29">
                  <c:v>30.10.2020</c:v>
                </c:pt>
                <c:pt idx="30">
                  <c:v>31.10.2020</c:v>
                </c:pt>
              </c:strCache>
            </c:strRef>
          </c:cat>
          <c:val>
            <c:numRef>
              <c:f>Sheet1!$B$6:$AF$6</c:f>
              <c:numCache>
                <c:formatCode>###0</c:formatCode>
                <c:ptCount val="31"/>
                <c:pt idx="0">
                  <c:v>225</c:v>
                </c:pt>
                <c:pt idx="1">
                  <c:v>235</c:v>
                </c:pt>
                <c:pt idx="2">
                  <c:v>268</c:v>
                </c:pt>
                <c:pt idx="3">
                  <c:v>281</c:v>
                </c:pt>
                <c:pt idx="4">
                  <c:v>291</c:v>
                </c:pt>
                <c:pt idx="5">
                  <c:v>326</c:v>
                </c:pt>
                <c:pt idx="6">
                  <c:v>357</c:v>
                </c:pt>
                <c:pt idx="7">
                  <c:v>362</c:v>
                </c:pt>
                <c:pt idx="8">
                  <c:v>380</c:v>
                </c:pt>
                <c:pt idx="9">
                  <c:v>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D-44FC-9BFC-49C57A45D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8307400"/>
        <c:axId val="308304656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 = 1.1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01.10.2020</c:v>
                </c:pt>
                <c:pt idx="1">
                  <c:v>02.10.2020</c:v>
                </c:pt>
                <c:pt idx="2">
                  <c:v>03.10.2020</c:v>
                </c:pt>
                <c:pt idx="3">
                  <c:v>04.10.2020</c:v>
                </c:pt>
                <c:pt idx="4">
                  <c:v>05.10.2020</c:v>
                </c:pt>
                <c:pt idx="5">
                  <c:v>06.10.2020</c:v>
                </c:pt>
                <c:pt idx="6">
                  <c:v>07.10.2020</c:v>
                </c:pt>
                <c:pt idx="7">
                  <c:v>08.10.2020</c:v>
                </c:pt>
                <c:pt idx="8">
                  <c:v>09.10.2020</c:v>
                </c:pt>
                <c:pt idx="9">
                  <c:v>10.10.2020</c:v>
                </c:pt>
                <c:pt idx="10">
                  <c:v>11.10.2020</c:v>
                </c:pt>
                <c:pt idx="11">
                  <c:v>12.10.2020</c:v>
                </c:pt>
                <c:pt idx="12">
                  <c:v>13.10.2020</c:v>
                </c:pt>
                <c:pt idx="13">
                  <c:v>14.10.2020</c:v>
                </c:pt>
                <c:pt idx="14">
                  <c:v>15.10.2020</c:v>
                </c:pt>
                <c:pt idx="15">
                  <c:v>16.10.2020</c:v>
                </c:pt>
                <c:pt idx="16">
                  <c:v>17.10.2020</c:v>
                </c:pt>
                <c:pt idx="17">
                  <c:v>18.10.2020</c:v>
                </c:pt>
                <c:pt idx="18">
                  <c:v>19.10.2020</c:v>
                </c:pt>
                <c:pt idx="19">
                  <c:v>20.10.2020</c:v>
                </c:pt>
                <c:pt idx="20">
                  <c:v>21.10.2020</c:v>
                </c:pt>
                <c:pt idx="21">
                  <c:v>22.10.2020</c:v>
                </c:pt>
                <c:pt idx="22">
                  <c:v>23.10.2020</c:v>
                </c:pt>
                <c:pt idx="23">
                  <c:v>24.10.2020</c:v>
                </c:pt>
                <c:pt idx="24">
                  <c:v>25.10.2020</c:v>
                </c:pt>
                <c:pt idx="25">
                  <c:v>26.10.2020</c:v>
                </c:pt>
                <c:pt idx="26">
                  <c:v>27.10.2020</c:v>
                </c:pt>
                <c:pt idx="27">
                  <c:v>28.10.2020</c:v>
                </c:pt>
                <c:pt idx="28">
                  <c:v>29.10.2020</c:v>
                </c:pt>
                <c:pt idx="29">
                  <c:v>30.10.2020</c:v>
                </c:pt>
                <c:pt idx="30">
                  <c:v>31.10.2020</c:v>
                </c:pt>
              </c:strCache>
            </c:strRef>
          </c:cat>
          <c:val>
            <c:numRef>
              <c:f>Sheet1!$B$2:$AF$2</c:f>
              <c:numCache>
                <c:formatCode>General</c:formatCode>
                <c:ptCount val="31"/>
                <c:pt idx="6">
                  <c:v>357.03903005997762</c:v>
                </c:pt>
                <c:pt idx="7">
                  <c:v>372.69381910442803</c:v>
                </c:pt>
                <c:pt idx="8">
                  <c:v>388.63811929999122</c:v>
                </c:pt>
                <c:pt idx="9">
                  <c:v>404.84412646369032</c:v>
                </c:pt>
                <c:pt idx="10">
                  <c:v>421.06394186640023</c:v>
                </c:pt>
                <c:pt idx="11">
                  <c:v>436.52677706354035</c:v>
                </c:pt>
                <c:pt idx="12">
                  <c:v>452.31192940928815</c:v>
                </c:pt>
                <c:pt idx="13">
                  <c:v>468.77190688524263</c:v>
                </c:pt>
                <c:pt idx="14">
                  <c:v>484.40862787185546</c:v>
                </c:pt>
                <c:pt idx="15">
                  <c:v>500.48143266231727</c:v>
                </c:pt>
                <c:pt idx="16">
                  <c:v>515.42268200786543</c:v>
                </c:pt>
                <c:pt idx="17">
                  <c:v>530.39204531856001</c:v>
                </c:pt>
                <c:pt idx="18">
                  <c:v>545.46346942238267</c:v>
                </c:pt>
                <c:pt idx="19">
                  <c:v>560.73625663594964</c:v>
                </c:pt>
                <c:pt idx="20">
                  <c:v>575.69668242878913</c:v>
                </c:pt>
                <c:pt idx="21">
                  <c:v>589.99766731069019</c:v>
                </c:pt>
                <c:pt idx="22">
                  <c:v>604.7508641594743</c:v>
                </c:pt>
                <c:pt idx="23">
                  <c:v>619.43429992244455</c:v>
                </c:pt>
                <c:pt idx="24">
                  <c:v>634.23484912831225</c:v>
                </c:pt>
                <c:pt idx="25">
                  <c:v>649.58589984999207</c:v>
                </c:pt>
                <c:pt idx="26">
                  <c:v>664.50840896486272</c:v>
                </c:pt>
                <c:pt idx="27">
                  <c:v>679.42833985057564</c:v>
                </c:pt>
                <c:pt idx="28">
                  <c:v>694.59788119100949</c:v>
                </c:pt>
                <c:pt idx="29">
                  <c:v>709.75671228670956</c:v>
                </c:pt>
                <c:pt idx="30">
                  <c:v>725.49999425060673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2D-44FC-9BFC-49C57A45DF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 = 1.21</c:v>
                </c:pt>
              </c:strCache>
            </c:strRef>
          </c:tx>
          <c:spPr>
            <a:ln w="28575" cap="rnd">
              <a:solidFill>
                <a:srgbClr val="FF993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01.10.2020</c:v>
                </c:pt>
                <c:pt idx="1">
                  <c:v>02.10.2020</c:v>
                </c:pt>
                <c:pt idx="2">
                  <c:v>03.10.2020</c:v>
                </c:pt>
                <c:pt idx="3">
                  <c:v>04.10.2020</c:v>
                </c:pt>
                <c:pt idx="4">
                  <c:v>05.10.2020</c:v>
                </c:pt>
                <c:pt idx="5">
                  <c:v>06.10.2020</c:v>
                </c:pt>
                <c:pt idx="6">
                  <c:v>07.10.2020</c:v>
                </c:pt>
                <c:pt idx="7">
                  <c:v>08.10.2020</c:v>
                </c:pt>
                <c:pt idx="8">
                  <c:v>09.10.2020</c:v>
                </c:pt>
                <c:pt idx="9">
                  <c:v>10.10.2020</c:v>
                </c:pt>
                <c:pt idx="10">
                  <c:v>11.10.2020</c:v>
                </c:pt>
                <c:pt idx="11">
                  <c:v>12.10.2020</c:v>
                </c:pt>
                <c:pt idx="12">
                  <c:v>13.10.2020</c:v>
                </c:pt>
                <c:pt idx="13">
                  <c:v>14.10.2020</c:v>
                </c:pt>
                <c:pt idx="14">
                  <c:v>15.10.2020</c:v>
                </c:pt>
                <c:pt idx="15">
                  <c:v>16.10.2020</c:v>
                </c:pt>
                <c:pt idx="16">
                  <c:v>17.10.2020</c:v>
                </c:pt>
                <c:pt idx="17">
                  <c:v>18.10.2020</c:v>
                </c:pt>
                <c:pt idx="18">
                  <c:v>19.10.2020</c:v>
                </c:pt>
                <c:pt idx="19">
                  <c:v>20.10.2020</c:v>
                </c:pt>
                <c:pt idx="20">
                  <c:v>21.10.2020</c:v>
                </c:pt>
                <c:pt idx="21">
                  <c:v>22.10.2020</c:v>
                </c:pt>
                <c:pt idx="22">
                  <c:v>23.10.2020</c:v>
                </c:pt>
                <c:pt idx="23">
                  <c:v>24.10.2020</c:v>
                </c:pt>
                <c:pt idx="24">
                  <c:v>25.10.2020</c:v>
                </c:pt>
                <c:pt idx="25">
                  <c:v>26.10.2020</c:v>
                </c:pt>
                <c:pt idx="26">
                  <c:v>27.10.2020</c:v>
                </c:pt>
                <c:pt idx="27">
                  <c:v>28.10.2020</c:v>
                </c:pt>
                <c:pt idx="28">
                  <c:v>29.10.2020</c:v>
                </c:pt>
                <c:pt idx="29">
                  <c:v>30.10.2020</c:v>
                </c:pt>
                <c:pt idx="30">
                  <c:v>31.10.2020</c:v>
                </c:pt>
              </c:strCache>
            </c:strRef>
          </c:cat>
          <c:val>
            <c:numRef>
              <c:f>Sheet1!$B$3:$AF$3</c:f>
              <c:numCache>
                <c:formatCode>General</c:formatCode>
                <c:ptCount val="31"/>
                <c:pt idx="6">
                  <c:v>358.37028695345117</c:v>
                </c:pt>
                <c:pt idx="7">
                  <c:v>376.06378237910747</c:v>
                </c:pt>
                <c:pt idx="8">
                  <c:v>394.67948011554108</c:v>
                </c:pt>
                <c:pt idx="9">
                  <c:v>414.29234182234137</c:v>
                </c:pt>
                <c:pt idx="10">
                  <c:v>434.81282717403673</c:v>
                </c:pt>
                <c:pt idx="11">
                  <c:v>455.30120613565873</c:v>
                </c:pt>
                <c:pt idx="12">
                  <c:v>476.77528731947564</c:v>
                </c:pt>
                <c:pt idx="13">
                  <c:v>499.61623277820797</c:v>
                </c:pt>
                <c:pt idx="14">
                  <c:v>522.39929358750862</c:v>
                </c:pt>
                <c:pt idx="15">
                  <c:v>546.3630138325999</c:v>
                </c:pt>
                <c:pt idx="16">
                  <c:v>569.92984961159755</c:v>
                </c:pt>
                <c:pt idx="17">
                  <c:v>594.24179941151453</c:v>
                </c:pt>
                <c:pt idx="18">
                  <c:v>619.35624310317587</c:v>
                </c:pt>
                <c:pt idx="19">
                  <c:v>645.41469185561084</c:v>
                </c:pt>
                <c:pt idx="20">
                  <c:v>671.92308153060753</c:v>
                </c:pt>
                <c:pt idx="21">
                  <c:v>698.57515556926421</c:v>
                </c:pt>
                <c:pt idx="22">
                  <c:v>726.44986560612858</c:v>
                </c:pt>
                <c:pt idx="23">
                  <c:v>755.04990027324754</c:v>
                </c:pt>
                <c:pt idx="24">
                  <c:v>784.55682943234456</c:v>
                </c:pt>
                <c:pt idx="25">
                  <c:v>815.42810879788703</c:v>
                </c:pt>
                <c:pt idx="26">
                  <c:v>846.71556320321315</c:v>
                </c:pt>
                <c:pt idx="27">
                  <c:v>878.88422244616015</c:v>
                </c:pt>
                <c:pt idx="28">
                  <c:v>912.20160027527629</c:v>
                </c:pt>
                <c:pt idx="29">
                  <c:v>946.43743440667652</c:v>
                </c:pt>
                <c:pt idx="30">
                  <c:v>982.2288644914405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2D-44FC-9BFC-49C57A45DF3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 = 1.4</c:v>
                </c:pt>
              </c:strCache>
            </c:strRef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01.10.2020</c:v>
                </c:pt>
                <c:pt idx="1">
                  <c:v>02.10.2020</c:v>
                </c:pt>
                <c:pt idx="2">
                  <c:v>03.10.2020</c:v>
                </c:pt>
                <c:pt idx="3">
                  <c:v>04.10.2020</c:v>
                </c:pt>
                <c:pt idx="4">
                  <c:v>05.10.2020</c:v>
                </c:pt>
                <c:pt idx="5">
                  <c:v>06.10.2020</c:v>
                </c:pt>
                <c:pt idx="6">
                  <c:v>07.10.2020</c:v>
                </c:pt>
                <c:pt idx="7">
                  <c:v>08.10.2020</c:v>
                </c:pt>
                <c:pt idx="8">
                  <c:v>09.10.2020</c:v>
                </c:pt>
                <c:pt idx="9">
                  <c:v>10.10.2020</c:v>
                </c:pt>
                <c:pt idx="10">
                  <c:v>11.10.2020</c:v>
                </c:pt>
                <c:pt idx="11">
                  <c:v>12.10.2020</c:v>
                </c:pt>
                <c:pt idx="12">
                  <c:v>13.10.2020</c:v>
                </c:pt>
                <c:pt idx="13">
                  <c:v>14.10.2020</c:v>
                </c:pt>
                <c:pt idx="14">
                  <c:v>15.10.2020</c:v>
                </c:pt>
                <c:pt idx="15">
                  <c:v>16.10.2020</c:v>
                </c:pt>
                <c:pt idx="16">
                  <c:v>17.10.2020</c:v>
                </c:pt>
                <c:pt idx="17">
                  <c:v>18.10.2020</c:v>
                </c:pt>
                <c:pt idx="18">
                  <c:v>19.10.2020</c:v>
                </c:pt>
                <c:pt idx="19">
                  <c:v>20.10.2020</c:v>
                </c:pt>
                <c:pt idx="20">
                  <c:v>21.10.2020</c:v>
                </c:pt>
                <c:pt idx="21">
                  <c:v>22.10.2020</c:v>
                </c:pt>
                <c:pt idx="22">
                  <c:v>23.10.2020</c:v>
                </c:pt>
                <c:pt idx="23">
                  <c:v>24.10.2020</c:v>
                </c:pt>
                <c:pt idx="24">
                  <c:v>25.10.2020</c:v>
                </c:pt>
                <c:pt idx="25">
                  <c:v>26.10.2020</c:v>
                </c:pt>
                <c:pt idx="26">
                  <c:v>27.10.2020</c:v>
                </c:pt>
                <c:pt idx="27">
                  <c:v>28.10.2020</c:v>
                </c:pt>
                <c:pt idx="28">
                  <c:v>29.10.2020</c:v>
                </c:pt>
                <c:pt idx="29">
                  <c:v>30.10.2020</c:v>
                </c:pt>
                <c:pt idx="30">
                  <c:v>31.10.2020</c:v>
                </c:pt>
              </c:strCache>
            </c:strRef>
          </c:cat>
          <c:val>
            <c:numRef>
              <c:f>Sheet1!$B$4:$AF$4</c:f>
              <c:numCache>
                <c:formatCode>General</c:formatCode>
                <c:ptCount val="31"/>
                <c:pt idx="6">
                  <c:v>360.85556239659275</c:v>
                </c:pt>
                <c:pt idx="7">
                  <c:v>382.44295353296621</c:v>
                </c:pt>
                <c:pt idx="8">
                  <c:v>406.2921100580657</c:v>
                </c:pt>
                <c:pt idx="9">
                  <c:v>432.72244076647405</c:v>
                </c:pt>
                <c:pt idx="10">
                  <c:v>461.99743672487335</c:v>
                </c:pt>
                <c:pt idx="11">
                  <c:v>492.88089055870296</c:v>
                </c:pt>
                <c:pt idx="12">
                  <c:v>526.34325559818376</c:v>
                </c:pt>
                <c:pt idx="13">
                  <c:v>562.90595002001351</c:v>
                </c:pt>
                <c:pt idx="14">
                  <c:v>601.43547676704873</c:v>
                </c:pt>
                <c:pt idx="15">
                  <c:v>643.19861679489054</c:v>
                </c:pt>
                <c:pt idx="16">
                  <c:v>686.66549678290789</c:v>
                </c:pt>
                <c:pt idx="17">
                  <c:v>733.0257058590314</c:v>
                </c:pt>
                <c:pt idx="18">
                  <c:v>782.42343613363528</c:v>
                </c:pt>
                <c:pt idx="19">
                  <c:v>835.23566493812473</c:v>
                </c:pt>
                <c:pt idx="20">
                  <c:v>891.15481403843057</c:v>
                </c:pt>
                <c:pt idx="21">
                  <c:v>950.07925243386342</c:v>
                </c:pt>
                <c:pt idx="22">
                  <c:v>1013.1406810717051</c:v>
                </c:pt>
                <c:pt idx="23">
                  <c:v>1080.0475076025418</c:v>
                </c:pt>
                <c:pt idx="24">
                  <c:v>1151.1476788817799</c:v>
                </c:pt>
                <c:pt idx="25">
                  <c:v>1227.1412850179506</c:v>
                </c:pt>
                <c:pt idx="26">
                  <c:v>1307.3506784141564</c:v>
                </c:pt>
                <c:pt idx="27">
                  <c:v>1392.5137410300151</c:v>
                </c:pt>
                <c:pt idx="28">
                  <c:v>1483.1362415579474</c:v>
                </c:pt>
                <c:pt idx="29">
                  <c:v>1579.2783763402099</c:v>
                </c:pt>
                <c:pt idx="30">
                  <c:v>1681.9218743716528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2D-44FC-9BFC-49C57A45DF3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 = 1.5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Sheet1!$B$1:$AF$1</c:f>
              <c:strCache>
                <c:ptCount val="31"/>
                <c:pt idx="0">
                  <c:v>01.10.2020</c:v>
                </c:pt>
                <c:pt idx="1">
                  <c:v>02.10.2020</c:v>
                </c:pt>
                <c:pt idx="2">
                  <c:v>03.10.2020</c:v>
                </c:pt>
                <c:pt idx="3">
                  <c:v>04.10.2020</c:v>
                </c:pt>
                <c:pt idx="4">
                  <c:v>05.10.2020</c:v>
                </c:pt>
                <c:pt idx="5">
                  <c:v>06.10.2020</c:v>
                </c:pt>
                <c:pt idx="6">
                  <c:v>07.10.2020</c:v>
                </c:pt>
                <c:pt idx="7">
                  <c:v>08.10.2020</c:v>
                </c:pt>
                <c:pt idx="8">
                  <c:v>09.10.2020</c:v>
                </c:pt>
                <c:pt idx="9">
                  <c:v>10.10.2020</c:v>
                </c:pt>
                <c:pt idx="10">
                  <c:v>11.10.2020</c:v>
                </c:pt>
                <c:pt idx="11">
                  <c:v>12.10.2020</c:v>
                </c:pt>
                <c:pt idx="12">
                  <c:v>13.10.2020</c:v>
                </c:pt>
                <c:pt idx="13">
                  <c:v>14.10.2020</c:v>
                </c:pt>
                <c:pt idx="14">
                  <c:v>15.10.2020</c:v>
                </c:pt>
                <c:pt idx="15">
                  <c:v>16.10.2020</c:v>
                </c:pt>
                <c:pt idx="16">
                  <c:v>17.10.2020</c:v>
                </c:pt>
                <c:pt idx="17">
                  <c:v>18.10.2020</c:v>
                </c:pt>
                <c:pt idx="18">
                  <c:v>19.10.2020</c:v>
                </c:pt>
                <c:pt idx="19">
                  <c:v>20.10.2020</c:v>
                </c:pt>
                <c:pt idx="20">
                  <c:v>21.10.2020</c:v>
                </c:pt>
                <c:pt idx="21">
                  <c:v>22.10.2020</c:v>
                </c:pt>
                <c:pt idx="22">
                  <c:v>23.10.2020</c:v>
                </c:pt>
                <c:pt idx="23">
                  <c:v>24.10.2020</c:v>
                </c:pt>
                <c:pt idx="24">
                  <c:v>25.10.2020</c:v>
                </c:pt>
                <c:pt idx="25">
                  <c:v>26.10.2020</c:v>
                </c:pt>
                <c:pt idx="26">
                  <c:v>27.10.2020</c:v>
                </c:pt>
                <c:pt idx="27">
                  <c:v>28.10.2020</c:v>
                </c:pt>
                <c:pt idx="28">
                  <c:v>29.10.2020</c:v>
                </c:pt>
                <c:pt idx="29">
                  <c:v>30.10.2020</c:v>
                </c:pt>
                <c:pt idx="30">
                  <c:v>31.10.2020</c:v>
                </c:pt>
              </c:strCache>
            </c:strRef>
          </c:cat>
          <c:val>
            <c:numRef>
              <c:f>Sheet1!$B$5:$AF$5</c:f>
              <c:numCache>
                <c:formatCode>General</c:formatCode>
                <c:ptCount val="31"/>
                <c:pt idx="6">
                  <c:v>362.17500340047928</c:v>
                </c:pt>
                <c:pt idx="7">
                  <c:v>385.86816419584073</c:v>
                </c:pt>
                <c:pt idx="8">
                  <c:v>412.61484363571293</c:v>
                </c:pt>
                <c:pt idx="9">
                  <c:v>442.88930002001212</c:v>
                </c:pt>
                <c:pt idx="10">
                  <c:v>477.17408208796701</c:v>
                </c:pt>
                <c:pt idx="11">
                  <c:v>514.09022933941424</c:v>
                </c:pt>
                <c:pt idx="12">
                  <c:v>554.61786877590055</c:v>
                </c:pt>
                <c:pt idx="13">
                  <c:v>599.41466007935458</c:v>
                </c:pt>
                <c:pt idx="14">
                  <c:v>647.59275475972242</c:v>
                </c:pt>
                <c:pt idx="15">
                  <c:v>700.49671398754265</c:v>
                </c:pt>
                <c:pt idx="16">
                  <c:v>756.66576958895882</c:v>
                </c:pt>
                <c:pt idx="17">
                  <c:v>817.37648185056332</c:v>
                </c:pt>
                <c:pt idx="18">
                  <c:v>882.90721030958468</c:v>
                </c:pt>
                <c:pt idx="19">
                  <c:v>953.86955182053816</c:v>
                </c:pt>
                <c:pt idx="20">
                  <c:v>1030.1837071648024</c:v>
                </c:pt>
                <c:pt idx="21">
                  <c:v>1111.9702972738316</c:v>
                </c:pt>
                <c:pt idx="22">
                  <c:v>1200.4930982165158</c:v>
                </c:pt>
                <c:pt idx="23">
                  <c:v>1295.7044453262956</c:v>
                </c:pt>
                <c:pt idx="24">
                  <c:v>1398.2063442051058</c:v>
                </c:pt>
                <c:pt idx="25">
                  <c:v>1509.0210870180006</c:v>
                </c:pt>
                <c:pt idx="26">
                  <c:v>1627.8128934144715</c:v>
                </c:pt>
                <c:pt idx="27">
                  <c:v>1755.6687786720465</c:v>
                </c:pt>
                <c:pt idx="28">
                  <c:v>1893.4422110265884</c:v>
                </c:pt>
                <c:pt idx="29">
                  <c:v>2041.6051921899711</c:v>
                </c:pt>
                <c:pt idx="30">
                  <c:v>2201.6128461065623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2D-44FC-9BFC-49C57A45D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307400"/>
        <c:axId val="308304656"/>
      </c:lineChart>
      <c:catAx>
        <c:axId val="30830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8304656"/>
        <c:crosses val="autoZero"/>
        <c:auto val="1"/>
        <c:lblAlgn val="ctr"/>
        <c:lblOffset val="100"/>
        <c:noMultiLvlLbl val="1"/>
      </c:catAx>
      <c:valAx>
        <c:axId val="30830465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830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1231934911546E-2"/>
          <c:y val="9.8158463153663597E-2"/>
          <c:w val="0.91692139603581668"/>
          <c:h val="0.58551889314791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Denní počet případů</c:v>
                </c:pt>
              </c:strCache>
            </c:strRef>
          </c:tx>
          <c:spPr>
            <a:solidFill>
              <a:srgbClr val="C00000"/>
            </a:solidFill>
            <a:ln w="0"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Sheet1!$A$2:$A$221</c:f>
              <c:numCache>
                <c:formatCode>m/d/yyyy</c:formatCode>
                <c:ptCount val="220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</c:numCache>
            </c:numRef>
          </c:cat>
          <c:val>
            <c:numRef>
              <c:f>Sheet1!$B$2:$B$221</c:f>
              <c:numCache>
                <c:formatCode>General</c:formatCode>
                <c:ptCount val="220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11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25</c:v>
                </c:pt>
                <c:pt idx="10">
                  <c:v>31</c:v>
                </c:pt>
                <c:pt idx="11">
                  <c:v>22</c:v>
                </c:pt>
                <c:pt idx="12">
                  <c:v>25</c:v>
                </c:pt>
                <c:pt idx="13">
                  <c:v>48</c:v>
                </c:pt>
                <c:pt idx="14">
                  <c:v>109</c:v>
                </c:pt>
                <c:pt idx="15">
                  <c:v>85</c:v>
                </c:pt>
                <c:pt idx="16">
                  <c:v>67</c:v>
                </c:pt>
                <c:pt idx="17">
                  <c:v>110</c:v>
                </c:pt>
                <c:pt idx="18">
                  <c:v>206</c:v>
                </c:pt>
                <c:pt idx="19">
                  <c:v>124</c:v>
                </c:pt>
                <c:pt idx="20">
                  <c:v>159</c:v>
                </c:pt>
                <c:pt idx="21">
                  <c:v>115</c:v>
                </c:pt>
                <c:pt idx="22">
                  <c:v>126</c:v>
                </c:pt>
                <c:pt idx="23">
                  <c:v>185</c:v>
                </c:pt>
                <c:pt idx="24">
                  <c:v>292</c:v>
                </c:pt>
                <c:pt idx="25">
                  <c:v>259</c:v>
                </c:pt>
                <c:pt idx="26">
                  <c:v>377</c:v>
                </c:pt>
                <c:pt idx="27">
                  <c:v>263</c:v>
                </c:pt>
                <c:pt idx="28">
                  <c:v>159</c:v>
                </c:pt>
                <c:pt idx="29">
                  <c:v>184</c:v>
                </c:pt>
                <c:pt idx="30">
                  <c:v>304</c:v>
                </c:pt>
                <c:pt idx="31">
                  <c:v>283</c:v>
                </c:pt>
                <c:pt idx="32">
                  <c:v>268</c:v>
                </c:pt>
                <c:pt idx="33">
                  <c:v>333</c:v>
                </c:pt>
                <c:pt idx="34">
                  <c:v>283</c:v>
                </c:pt>
                <c:pt idx="35">
                  <c:v>117</c:v>
                </c:pt>
                <c:pt idx="36">
                  <c:v>236</c:v>
                </c:pt>
                <c:pt idx="37">
                  <c:v>196</c:v>
                </c:pt>
                <c:pt idx="38">
                  <c:v>294</c:v>
                </c:pt>
                <c:pt idx="39">
                  <c:v>257</c:v>
                </c:pt>
                <c:pt idx="40">
                  <c:v>163</c:v>
                </c:pt>
                <c:pt idx="41">
                  <c:v>170</c:v>
                </c:pt>
                <c:pt idx="42">
                  <c:v>89</c:v>
                </c:pt>
                <c:pt idx="43">
                  <c:v>68</c:v>
                </c:pt>
                <c:pt idx="44">
                  <c:v>82</c:v>
                </c:pt>
                <c:pt idx="45">
                  <c:v>160</c:v>
                </c:pt>
                <c:pt idx="46">
                  <c:v>132</c:v>
                </c:pt>
                <c:pt idx="47">
                  <c:v>116</c:v>
                </c:pt>
                <c:pt idx="48">
                  <c:v>105</c:v>
                </c:pt>
                <c:pt idx="49">
                  <c:v>92</c:v>
                </c:pt>
                <c:pt idx="50">
                  <c:v>154</c:v>
                </c:pt>
                <c:pt idx="51">
                  <c:v>133</c:v>
                </c:pt>
                <c:pt idx="52">
                  <c:v>99</c:v>
                </c:pt>
                <c:pt idx="53">
                  <c:v>55</c:v>
                </c:pt>
                <c:pt idx="54">
                  <c:v>86</c:v>
                </c:pt>
                <c:pt idx="55">
                  <c:v>79</c:v>
                </c:pt>
                <c:pt idx="56">
                  <c:v>52</c:v>
                </c:pt>
                <c:pt idx="57">
                  <c:v>41</c:v>
                </c:pt>
                <c:pt idx="58">
                  <c:v>60</c:v>
                </c:pt>
                <c:pt idx="59">
                  <c:v>75</c:v>
                </c:pt>
                <c:pt idx="60">
                  <c:v>103</c:v>
                </c:pt>
                <c:pt idx="61">
                  <c:v>55</c:v>
                </c:pt>
                <c:pt idx="62">
                  <c:v>18</c:v>
                </c:pt>
                <c:pt idx="63">
                  <c:v>26</c:v>
                </c:pt>
                <c:pt idx="64">
                  <c:v>38</c:v>
                </c:pt>
                <c:pt idx="65">
                  <c:v>77</c:v>
                </c:pt>
                <c:pt idx="66">
                  <c:v>78</c:v>
                </c:pt>
                <c:pt idx="67">
                  <c:v>57</c:v>
                </c:pt>
                <c:pt idx="68">
                  <c:v>46</c:v>
                </c:pt>
                <c:pt idx="69">
                  <c:v>18</c:v>
                </c:pt>
                <c:pt idx="70">
                  <c:v>28</c:v>
                </c:pt>
                <c:pt idx="71">
                  <c:v>53</c:v>
                </c:pt>
                <c:pt idx="72">
                  <c:v>45</c:v>
                </c:pt>
                <c:pt idx="73">
                  <c:v>49</c:v>
                </c:pt>
                <c:pt idx="74">
                  <c:v>82</c:v>
                </c:pt>
                <c:pt idx="75">
                  <c:v>55</c:v>
                </c:pt>
                <c:pt idx="76">
                  <c:v>50</c:v>
                </c:pt>
                <c:pt idx="77">
                  <c:v>20</c:v>
                </c:pt>
                <c:pt idx="78">
                  <c:v>111</c:v>
                </c:pt>
                <c:pt idx="79">
                  <c:v>62</c:v>
                </c:pt>
                <c:pt idx="80">
                  <c:v>74</c:v>
                </c:pt>
                <c:pt idx="81">
                  <c:v>33</c:v>
                </c:pt>
                <c:pt idx="82">
                  <c:v>59</c:v>
                </c:pt>
                <c:pt idx="83">
                  <c:v>77</c:v>
                </c:pt>
                <c:pt idx="84">
                  <c:v>65</c:v>
                </c:pt>
                <c:pt idx="85">
                  <c:v>47</c:v>
                </c:pt>
                <c:pt idx="86">
                  <c:v>48</c:v>
                </c:pt>
                <c:pt idx="87">
                  <c:v>37</c:v>
                </c:pt>
                <c:pt idx="88">
                  <c:v>54</c:v>
                </c:pt>
                <c:pt idx="89">
                  <c:v>56</c:v>
                </c:pt>
                <c:pt idx="90">
                  <c:v>34</c:v>
                </c:pt>
                <c:pt idx="91">
                  <c:v>38</c:v>
                </c:pt>
                <c:pt idx="92">
                  <c:v>34</c:v>
                </c:pt>
                <c:pt idx="93">
                  <c:v>62</c:v>
                </c:pt>
                <c:pt idx="94">
                  <c:v>74</c:v>
                </c:pt>
                <c:pt idx="95">
                  <c:v>56</c:v>
                </c:pt>
                <c:pt idx="96">
                  <c:v>35</c:v>
                </c:pt>
                <c:pt idx="97">
                  <c:v>38</c:v>
                </c:pt>
                <c:pt idx="98">
                  <c:v>61</c:v>
                </c:pt>
                <c:pt idx="99">
                  <c:v>69</c:v>
                </c:pt>
                <c:pt idx="100">
                  <c:v>54</c:v>
                </c:pt>
                <c:pt idx="101">
                  <c:v>73</c:v>
                </c:pt>
                <c:pt idx="102">
                  <c:v>62</c:v>
                </c:pt>
                <c:pt idx="103">
                  <c:v>52</c:v>
                </c:pt>
                <c:pt idx="104">
                  <c:v>53</c:v>
                </c:pt>
                <c:pt idx="105">
                  <c:v>33</c:v>
                </c:pt>
                <c:pt idx="106">
                  <c:v>40</c:v>
                </c:pt>
                <c:pt idx="107">
                  <c:v>47</c:v>
                </c:pt>
                <c:pt idx="108">
                  <c:v>51</c:v>
                </c:pt>
                <c:pt idx="109">
                  <c:v>118</c:v>
                </c:pt>
                <c:pt idx="110">
                  <c:v>126</c:v>
                </c:pt>
                <c:pt idx="111">
                  <c:v>42</c:v>
                </c:pt>
                <c:pt idx="112">
                  <c:v>50</c:v>
                </c:pt>
                <c:pt idx="113">
                  <c:v>64</c:v>
                </c:pt>
                <c:pt idx="114">
                  <c:v>89</c:v>
                </c:pt>
                <c:pt idx="115">
                  <c:v>127</c:v>
                </c:pt>
                <c:pt idx="116">
                  <c:v>93</c:v>
                </c:pt>
                <c:pt idx="117">
                  <c:v>168</c:v>
                </c:pt>
                <c:pt idx="118">
                  <c:v>260</c:v>
                </c:pt>
                <c:pt idx="119">
                  <c:v>305</c:v>
                </c:pt>
                <c:pt idx="120">
                  <c:v>201</c:v>
                </c:pt>
                <c:pt idx="121">
                  <c:v>149</c:v>
                </c:pt>
                <c:pt idx="122">
                  <c:v>91</c:v>
                </c:pt>
                <c:pt idx="123">
                  <c:v>132</c:v>
                </c:pt>
                <c:pt idx="124">
                  <c:v>139</c:v>
                </c:pt>
                <c:pt idx="125">
                  <c:v>121</c:v>
                </c:pt>
                <c:pt idx="126">
                  <c:v>75</c:v>
                </c:pt>
                <c:pt idx="127">
                  <c:v>51</c:v>
                </c:pt>
                <c:pt idx="128">
                  <c:v>118</c:v>
                </c:pt>
                <c:pt idx="129">
                  <c:v>129</c:v>
                </c:pt>
                <c:pt idx="130">
                  <c:v>105</c:v>
                </c:pt>
                <c:pt idx="131">
                  <c:v>141</c:v>
                </c:pt>
                <c:pt idx="132">
                  <c:v>53</c:v>
                </c:pt>
                <c:pt idx="133">
                  <c:v>59</c:v>
                </c:pt>
                <c:pt idx="134">
                  <c:v>64</c:v>
                </c:pt>
                <c:pt idx="135">
                  <c:v>103</c:v>
                </c:pt>
                <c:pt idx="136">
                  <c:v>134</c:v>
                </c:pt>
                <c:pt idx="137">
                  <c:v>137</c:v>
                </c:pt>
                <c:pt idx="138">
                  <c:v>128</c:v>
                </c:pt>
                <c:pt idx="139">
                  <c:v>112</c:v>
                </c:pt>
                <c:pt idx="140">
                  <c:v>91</c:v>
                </c:pt>
                <c:pt idx="141">
                  <c:v>169</c:v>
                </c:pt>
                <c:pt idx="142">
                  <c:v>207</c:v>
                </c:pt>
                <c:pt idx="143">
                  <c:v>245</c:v>
                </c:pt>
                <c:pt idx="144">
                  <c:v>231</c:v>
                </c:pt>
                <c:pt idx="145">
                  <c:v>278</c:v>
                </c:pt>
                <c:pt idx="146">
                  <c:v>132</c:v>
                </c:pt>
                <c:pt idx="147">
                  <c:v>114</c:v>
                </c:pt>
                <c:pt idx="148">
                  <c:v>194</c:v>
                </c:pt>
                <c:pt idx="149">
                  <c:v>277</c:v>
                </c:pt>
                <c:pt idx="150">
                  <c:v>274</c:v>
                </c:pt>
                <c:pt idx="151">
                  <c:v>253</c:v>
                </c:pt>
                <c:pt idx="152">
                  <c:v>231</c:v>
                </c:pt>
                <c:pt idx="153">
                  <c:v>123</c:v>
                </c:pt>
                <c:pt idx="154">
                  <c:v>101</c:v>
                </c:pt>
                <c:pt idx="155">
                  <c:v>208</c:v>
                </c:pt>
                <c:pt idx="156">
                  <c:v>287</c:v>
                </c:pt>
                <c:pt idx="157">
                  <c:v>240</c:v>
                </c:pt>
                <c:pt idx="158">
                  <c:v>215</c:v>
                </c:pt>
                <c:pt idx="159">
                  <c:v>323</c:v>
                </c:pt>
                <c:pt idx="160">
                  <c:v>173</c:v>
                </c:pt>
                <c:pt idx="161">
                  <c:v>122</c:v>
                </c:pt>
                <c:pt idx="162">
                  <c:v>140</c:v>
                </c:pt>
                <c:pt idx="163">
                  <c:v>288</c:v>
                </c:pt>
                <c:pt idx="164">
                  <c:v>289</c:v>
                </c:pt>
                <c:pt idx="165">
                  <c:v>329</c:v>
                </c:pt>
                <c:pt idx="166">
                  <c:v>291</c:v>
                </c:pt>
                <c:pt idx="167">
                  <c:v>197</c:v>
                </c:pt>
                <c:pt idx="168">
                  <c:v>121</c:v>
                </c:pt>
                <c:pt idx="169">
                  <c:v>191</c:v>
                </c:pt>
                <c:pt idx="170">
                  <c:v>281</c:v>
                </c:pt>
                <c:pt idx="171">
                  <c:v>313</c:v>
                </c:pt>
                <c:pt idx="172">
                  <c:v>246</c:v>
                </c:pt>
                <c:pt idx="173">
                  <c:v>504</c:v>
                </c:pt>
                <c:pt idx="174">
                  <c:v>234</c:v>
                </c:pt>
                <c:pt idx="175">
                  <c:v>136</c:v>
                </c:pt>
                <c:pt idx="176">
                  <c:v>259</c:v>
                </c:pt>
                <c:pt idx="177">
                  <c:v>364</c:v>
                </c:pt>
                <c:pt idx="178">
                  <c:v>394</c:v>
                </c:pt>
                <c:pt idx="179">
                  <c:v>350</c:v>
                </c:pt>
                <c:pt idx="180">
                  <c:v>485</c:v>
                </c:pt>
                <c:pt idx="181">
                  <c:v>320</c:v>
                </c:pt>
                <c:pt idx="182">
                  <c:v>274</c:v>
                </c:pt>
                <c:pt idx="183">
                  <c:v>256</c:v>
                </c:pt>
                <c:pt idx="184">
                  <c:v>499</c:v>
                </c:pt>
                <c:pt idx="185">
                  <c:v>645</c:v>
                </c:pt>
                <c:pt idx="186">
                  <c:v>676</c:v>
                </c:pt>
                <c:pt idx="187">
                  <c:v>797</c:v>
                </c:pt>
                <c:pt idx="188">
                  <c:v>505</c:v>
                </c:pt>
                <c:pt idx="189">
                  <c:v>410</c:v>
                </c:pt>
                <c:pt idx="190">
                  <c:v>561</c:v>
                </c:pt>
                <c:pt idx="191">
                  <c:v>1161</c:v>
                </c:pt>
                <c:pt idx="192">
                  <c:v>1158</c:v>
                </c:pt>
                <c:pt idx="193">
                  <c:v>1382</c:v>
                </c:pt>
                <c:pt idx="194">
                  <c:v>1443</c:v>
                </c:pt>
                <c:pt idx="195">
                  <c:v>1537</c:v>
                </c:pt>
                <c:pt idx="196">
                  <c:v>791</c:v>
                </c:pt>
                <c:pt idx="197">
                  <c:v>1028</c:v>
                </c:pt>
                <c:pt idx="198">
                  <c:v>1673</c:v>
                </c:pt>
                <c:pt idx="199">
                  <c:v>2133</c:v>
                </c:pt>
                <c:pt idx="200">
                  <c:v>3125</c:v>
                </c:pt>
                <c:pt idx="201">
                  <c:v>2109</c:v>
                </c:pt>
                <c:pt idx="202">
                  <c:v>2045</c:v>
                </c:pt>
                <c:pt idx="203">
                  <c:v>985</c:v>
                </c:pt>
                <c:pt idx="204">
                  <c:v>1476</c:v>
                </c:pt>
                <c:pt idx="205">
                  <c:v>2388</c:v>
                </c:pt>
                <c:pt idx="206">
                  <c:v>2307</c:v>
                </c:pt>
                <c:pt idx="207">
                  <c:v>2907</c:v>
                </c:pt>
                <c:pt idx="208">
                  <c:v>2947</c:v>
                </c:pt>
                <c:pt idx="209">
                  <c:v>1981</c:v>
                </c:pt>
                <c:pt idx="210">
                  <c:v>1304</c:v>
                </c:pt>
                <c:pt idx="211">
                  <c:v>1284</c:v>
                </c:pt>
                <c:pt idx="212">
                  <c:v>1963</c:v>
                </c:pt>
                <c:pt idx="213">
                  <c:v>2926</c:v>
                </c:pt>
                <c:pt idx="214">
                  <c:v>3497</c:v>
                </c:pt>
                <c:pt idx="215">
                  <c:v>3794</c:v>
                </c:pt>
                <c:pt idx="216">
                  <c:v>2556</c:v>
                </c:pt>
                <c:pt idx="217">
                  <c:v>1840</c:v>
                </c:pt>
                <c:pt idx="218">
                  <c:v>3118</c:v>
                </c:pt>
                <c:pt idx="219">
                  <c:v>4457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C-406A-83F3-87AC298B1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7274032"/>
        <c:axId val="419155088"/>
      </c:barChart>
      <c:dateAx>
        <c:axId val="4272740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9155088"/>
        <c:crosses val="autoZero"/>
        <c:auto val="1"/>
        <c:lblOffset val="100"/>
        <c:baseTimeUnit val="days"/>
        <c:majorUnit val="1"/>
        <c:majorTimeUnit val="days"/>
      </c:dateAx>
      <c:valAx>
        <c:axId val="4191550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727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2017723244718"/>
          <c:y val="7.6359797297297291E-2"/>
          <c:w val="0.65566598500340845"/>
          <c:h val="0.80847090840840841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Lékaři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17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AD-401B-B0F1-3084A0E2D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List1!$H$1:$HQ$1</c:f>
              <c:strCache>
                <c:ptCount val="218"/>
                <c:pt idx="0">
                  <c:v>07.03.20</c:v>
                </c:pt>
                <c:pt idx="1">
                  <c:v>08.03.20</c:v>
                </c:pt>
                <c:pt idx="2">
                  <c:v>09.03.20</c:v>
                </c:pt>
                <c:pt idx="3">
                  <c:v>10.03.20</c:v>
                </c:pt>
                <c:pt idx="4">
                  <c:v>11.03.20</c:v>
                </c:pt>
                <c:pt idx="5">
                  <c:v>12.03.20</c:v>
                </c:pt>
                <c:pt idx="6">
                  <c:v>13.03.20</c:v>
                </c:pt>
                <c:pt idx="7">
                  <c:v>14.03.20</c:v>
                </c:pt>
                <c:pt idx="8">
                  <c:v>15.03.20</c:v>
                </c:pt>
                <c:pt idx="9">
                  <c:v>16.03.20</c:v>
                </c:pt>
                <c:pt idx="10">
                  <c:v>17.03.20</c:v>
                </c:pt>
                <c:pt idx="11">
                  <c:v>18.03.20</c:v>
                </c:pt>
                <c:pt idx="12">
                  <c:v>19.03.20</c:v>
                </c:pt>
                <c:pt idx="13">
                  <c:v>20.03.20</c:v>
                </c:pt>
                <c:pt idx="14">
                  <c:v>21.03.20</c:v>
                </c:pt>
                <c:pt idx="15">
                  <c:v>22.03.20</c:v>
                </c:pt>
                <c:pt idx="16">
                  <c:v>23.03.20</c:v>
                </c:pt>
                <c:pt idx="17">
                  <c:v>24.03.20</c:v>
                </c:pt>
                <c:pt idx="18">
                  <c:v>25.03.20</c:v>
                </c:pt>
                <c:pt idx="19">
                  <c:v>26.03.20</c:v>
                </c:pt>
                <c:pt idx="20">
                  <c:v>27.03.20</c:v>
                </c:pt>
                <c:pt idx="21">
                  <c:v>28.03.20</c:v>
                </c:pt>
                <c:pt idx="22">
                  <c:v>29.03.20</c:v>
                </c:pt>
                <c:pt idx="23">
                  <c:v>30.03.20</c:v>
                </c:pt>
                <c:pt idx="24">
                  <c:v>31.03.20</c:v>
                </c:pt>
                <c:pt idx="25">
                  <c:v>01.04.20</c:v>
                </c:pt>
                <c:pt idx="26">
                  <c:v>02.04.20</c:v>
                </c:pt>
                <c:pt idx="27">
                  <c:v>03.04.20</c:v>
                </c:pt>
                <c:pt idx="28">
                  <c:v>04.04.20</c:v>
                </c:pt>
                <c:pt idx="29">
                  <c:v>05.04.20</c:v>
                </c:pt>
                <c:pt idx="30">
                  <c:v>06.04.20</c:v>
                </c:pt>
                <c:pt idx="31">
                  <c:v>07.04.20</c:v>
                </c:pt>
                <c:pt idx="32">
                  <c:v>08.04.20</c:v>
                </c:pt>
                <c:pt idx="33">
                  <c:v>09.04.20</c:v>
                </c:pt>
                <c:pt idx="34">
                  <c:v>10.04.20</c:v>
                </c:pt>
                <c:pt idx="35">
                  <c:v>11.04.20</c:v>
                </c:pt>
                <c:pt idx="36">
                  <c:v>12.04.20</c:v>
                </c:pt>
                <c:pt idx="37">
                  <c:v>13.04.20</c:v>
                </c:pt>
                <c:pt idx="38">
                  <c:v>14.04.20</c:v>
                </c:pt>
                <c:pt idx="39">
                  <c:v>15.04.20</c:v>
                </c:pt>
                <c:pt idx="40">
                  <c:v>16.04.20</c:v>
                </c:pt>
                <c:pt idx="41">
                  <c:v>17.04.20</c:v>
                </c:pt>
                <c:pt idx="42">
                  <c:v>18.04.20</c:v>
                </c:pt>
                <c:pt idx="43">
                  <c:v>19.04.20</c:v>
                </c:pt>
                <c:pt idx="44">
                  <c:v>20.04.20</c:v>
                </c:pt>
                <c:pt idx="45">
                  <c:v>21.04.20</c:v>
                </c:pt>
                <c:pt idx="46">
                  <c:v>22.04.20</c:v>
                </c:pt>
                <c:pt idx="47">
                  <c:v>23.04.20</c:v>
                </c:pt>
                <c:pt idx="48">
                  <c:v>24.04.20</c:v>
                </c:pt>
                <c:pt idx="49">
                  <c:v>25.04.20</c:v>
                </c:pt>
                <c:pt idx="50">
                  <c:v>26.04.20</c:v>
                </c:pt>
                <c:pt idx="51">
                  <c:v>27.04.20</c:v>
                </c:pt>
                <c:pt idx="52">
                  <c:v>28.04.20</c:v>
                </c:pt>
                <c:pt idx="53">
                  <c:v>29.04.20</c:v>
                </c:pt>
                <c:pt idx="54">
                  <c:v>30.04.20</c:v>
                </c:pt>
                <c:pt idx="55">
                  <c:v>01.05.20</c:v>
                </c:pt>
                <c:pt idx="56">
                  <c:v>02.05.20</c:v>
                </c:pt>
                <c:pt idx="57">
                  <c:v>03.05.20</c:v>
                </c:pt>
                <c:pt idx="58">
                  <c:v>04.05.20</c:v>
                </c:pt>
                <c:pt idx="59">
                  <c:v>05.05.20</c:v>
                </c:pt>
                <c:pt idx="60">
                  <c:v>06.05.20</c:v>
                </c:pt>
                <c:pt idx="61">
                  <c:v>07.05.20</c:v>
                </c:pt>
                <c:pt idx="62">
                  <c:v>08.05.20</c:v>
                </c:pt>
                <c:pt idx="63">
                  <c:v>09.05.20</c:v>
                </c:pt>
                <c:pt idx="64">
                  <c:v>10.05.20</c:v>
                </c:pt>
                <c:pt idx="65">
                  <c:v>11.05.20</c:v>
                </c:pt>
                <c:pt idx="66">
                  <c:v>12.05.20</c:v>
                </c:pt>
                <c:pt idx="67">
                  <c:v>13.05.20</c:v>
                </c:pt>
                <c:pt idx="68">
                  <c:v>14.05.20</c:v>
                </c:pt>
                <c:pt idx="69">
                  <c:v>15.05.20</c:v>
                </c:pt>
                <c:pt idx="70">
                  <c:v>16.05.20</c:v>
                </c:pt>
                <c:pt idx="71">
                  <c:v>17.05.20</c:v>
                </c:pt>
                <c:pt idx="72">
                  <c:v>18.05.20</c:v>
                </c:pt>
                <c:pt idx="73">
                  <c:v>19.05.20</c:v>
                </c:pt>
                <c:pt idx="74">
                  <c:v>20.05.20</c:v>
                </c:pt>
                <c:pt idx="75">
                  <c:v>21.05.20</c:v>
                </c:pt>
                <c:pt idx="76">
                  <c:v>22.05.20</c:v>
                </c:pt>
                <c:pt idx="77">
                  <c:v>23.05.20</c:v>
                </c:pt>
                <c:pt idx="78">
                  <c:v>24.05.20</c:v>
                </c:pt>
                <c:pt idx="79">
                  <c:v>25.05.20</c:v>
                </c:pt>
                <c:pt idx="80">
                  <c:v>26.05.20</c:v>
                </c:pt>
                <c:pt idx="81">
                  <c:v>27.05.20</c:v>
                </c:pt>
                <c:pt idx="82">
                  <c:v>28.05.20</c:v>
                </c:pt>
                <c:pt idx="83">
                  <c:v>29.05.20</c:v>
                </c:pt>
                <c:pt idx="84">
                  <c:v>30.05.20</c:v>
                </c:pt>
                <c:pt idx="85">
                  <c:v>31.05.20</c:v>
                </c:pt>
                <c:pt idx="86">
                  <c:v>01.06.20</c:v>
                </c:pt>
                <c:pt idx="87">
                  <c:v>02.06.20</c:v>
                </c:pt>
                <c:pt idx="88">
                  <c:v>03.06.20</c:v>
                </c:pt>
                <c:pt idx="89">
                  <c:v>04.06.20</c:v>
                </c:pt>
                <c:pt idx="90">
                  <c:v>05.06.20</c:v>
                </c:pt>
                <c:pt idx="91">
                  <c:v>06.06.20</c:v>
                </c:pt>
                <c:pt idx="92">
                  <c:v>07.06.20</c:v>
                </c:pt>
                <c:pt idx="93">
                  <c:v>08.06.20</c:v>
                </c:pt>
                <c:pt idx="94">
                  <c:v>09.06.20</c:v>
                </c:pt>
                <c:pt idx="95">
                  <c:v>10.06.20</c:v>
                </c:pt>
                <c:pt idx="96">
                  <c:v>11.06.20</c:v>
                </c:pt>
                <c:pt idx="97">
                  <c:v>12.06.20</c:v>
                </c:pt>
                <c:pt idx="98">
                  <c:v>13.06.20</c:v>
                </c:pt>
                <c:pt idx="99">
                  <c:v>14.06.20</c:v>
                </c:pt>
                <c:pt idx="100">
                  <c:v>15.06.20</c:v>
                </c:pt>
                <c:pt idx="101">
                  <c:v>16.06.20</c:v>
                </c:pt>
                <c:pt idx="102">
                  <c:v>17.06.20</c:v>
                </c:pt>
                <c:pt idx="103">
                  <c:v>18.06.20</c:v>
                </c:pt>
                <c:pt idx="104">
                  <c:v>19.06.20</c:v>
                </c:pt>
                <c:pt idx="105">
                  <c:v>20.06.20</c:v>
                </c:pt>
                <c:pt idx="106">
                  <c:v>21.06.20</c:v>
                </c:pt>
                <c:pt idx="107">
                  <c:v>22.06.20</c:v>
                </c:pt>
                <c:pt idx="108">
                  <c:v>23.06.20</c:v>
                </c:pt>
                <c:pt idx="109">
                  <c:v>24.06.20</c:v>
                </c:pt>
                <c:pt idx="110">
                  <c:v>25.06.20</c:v>
                </c:pt>
                <c:pt idx="111">
                  <c:v>26.06.20</c:v>
                </c:pt>
                <c:pt idx="112">
                  <c:v>27.06.20</c:v>
                </c:pt>
                <c:pt idx="113">
                  <c:v>28.06.20</c:v>
                </c:pt>
                <c:pt idx="114">
                  <c:v>29.06.20</c:v>
                </c:pt>
                <c:pt idx="115">
                  <c:v>30.06.20</c:v>
                </c:pt>
                <c:pt idx="116">
                  <c:v>01.07.20</c:v>
                </c:pt>
                <c:pt idx="117">
                  <c:v>02.07.20</c:v>
                </c:pt>
                <c:pt idx="118">
                  <c:v>03.07.20</c:v>
                </c:pt>
                <c:pt idx="119">
                  <c:v>04.07.20</c:v>
                </c:pt>
                <c:pt idx="120">
                  <c:v>05.07.20</c:v>
                </c:pt>
                <c:pt idx="121">
                  <c:v>06.07.20</c:v>
                </c:pt>
                <c:pt idx="122">
                  <c:v>07.07.20</c:v>
                </c:pt>
                <c:pt idx="123">
                  <c:v>08.07.20</c:v>
                </c:pt>
                <c:pt idx="124">
                  <c:v>09.07.20</c:v>
                </c:pt>
                <c:pt idx="125">
                  <c:v>10.07.20</c:v>
                </c:pt>
                <c:pt idx="126">
                  <c:v>11.07.20</c:v>
                </c:pt>
                <c:pt idx="127">
                  <c:v>12.07.20</c:v>
                </c:pt>
                <c:pt idx="128">
                  <c:v>13.07.20</c:v>
                </c:pt>
                <c:pt idx="129">
                  <c:v>14.07.20</c:v>
                </c:pt>
                <c:pt idx="130">
                  <c:v>15.07.20</c:v>
                </c:pt>
                <c:pt idx="131">
                  <c:v>16.07.20</c:v>
                </c:pt>
                <c:pt idx="132">
                  <c:v>17.07.20</c:v>
                </c:pt>
                <c:pt idx="133">
                  <c:v>18.07.20</c:v>
                </c:pt>
                <c:pt idx="134">
                  <c:v>19.07.20</c:v>
                </c:pt>
                <c:pt idx="135">
                  <c:v>20.07.20</c:v>
                </c:pt>
                <c:pt idx="136">
                  <c:v>21.07.20</c:v>
                </c:pt>
                <c:pt idx="137">
                  <c:v>22.07.20</c:v>
                </c:pt>
                <c:pt idx="138">
                  <c:v>23.07.20</c:v>
                </c:pt>
                <c:pt idx="139">
                  <c:v>24.07.20</c:v>
                </c:pt>
                <c:pt idx="140">
                  <c:v>25.07.20</c:v>
                </c:pt>
                <c:pt idx="141">
                  <c:v>26.07.20</c:v>
                </c:pt>
                <c:pt idx="142">
                  <c:v>27.07.20</c:v>
                </c:pt>
                <c:pt idx="143">
                  <c:v>28.07.20</c:v>
                </c:pt>
                <c:pt idx="144">
                  <c:v>29.07.20</c:v>
                </c:pt>
                <c:pt idx="145">
                  <c:v>30.07.20</c:v>
                </c:pt>
                <c:pt idx="146">
                  <c:v>31.07.20</c:v>
                </c:pt>
                <c:pt idx="147">
                  <c:v>01.08.20</c:v>
                </c:pt>
                <c:pt idx="148">
                  <c:v>02.08.20</c:v>
                </c:pt>
                <c:pt idx="149">
                  <c:v>03.08.20</c:v>
                </c:pt>
                <c:pt idx="150">
                  <c:v>04.08.20</c:v>
                </c:pt>
                <c:pt idx="151">
                  <c:v>05.08.20</c:v>
                </c:pt>
                <c:pt idx="152">
                  <c:v>06.08.20</c:v>
                </c:pt>
                <c:pt idx="153">
                  <c:v>07.08.20</c:v>
                </c:pt>
                <c:pt idx="154">
                  <c:v>08.08.20</c:v>
                </c:pt>
                <c:pt idx="155">
                  <c:v>09.08.20</c:v>
                </c:pt>
                <c:pt idx="156">
                  <c:v>10.08.20</c:v>
                </c:pt>
                <c:pt idx="157">
                  <c:v>11.08.20</c:v>
                </c:pt>
                <c:pt idx="158">
                  <c:v>12.08.20</c:v>
                </c:pt>
                <c:pt idx="159">
                  <c:v>13.08.20</c:v>
                </c:pt>
                <c:pt idx="160">
                  <c:v>14.08.20</c:v>
                </c:pt>
                <c:pt idx="161">
                  <c:v>15.08.20</c:v>
                </c:pt>
                <c:pt idx="162">
                  <c:v>16.08.20</c:v>
                </c:pt>
                <c:pt idx="163">
                  <c:v>17.08.20</c:v>
                </c:pt>
                <c:pt idx="164">
                  <c:v>18.08.20</c:v>
                </c:pt>
                <c:pt idx="165">
                  <c:v>19.08.20</c:v>
                </c:pt>
                <c:pt idx="166">
                  <c:v>20.08.20</c:v>
                </c:pt>
                <c:pt idx="167">
                  <c:v>21.08.20</c:v>
                </c:pt>
                <c:pt idx="168">
                  <c:v>22.08.20</c:v>
                </c:pt>
                <c:pt idx="169">
                  <c:v>23.08.20</c:v>
                </c:pt>
                <c:pt idx="170">
                  <c:v>24.08.20</c:v>
                </c:pt>
                <c:pt idx="171">
                  <c:v>25.08.20</c:v>
                </c:pt>
                <c:pt idx="172">
                  <c:v>26.08.20</c:v>
                </c:pt>
                <c:pt idx="173">
                  <c:v>27.08.20</c:v>
                </c:pt>
                <c:pt idx="174">
                  <c:v>28.08.20</c:v>
                </c:pt>
                <c:pt idx="175">
                  <c:v>29.08.20</c:v>
                </c:pt>
                <c:pt idx="176">
                  <c:v>30.08.20</c:v>
                </c:pt>
                <c:pt idx="177">
                  <c:v>31.08.20</c:v>
                </c:pt>
                <c:pt idx="178">
                  <c:v>01.09.20</c:v>
                </c:pt>
                <c:pt idx="179">
                  <c:v>02.09.20</c:v>
                </c:pt>
                <c:pt idx="180">
                  <c:v>03.09.20</c:v>
                </c:pt>
                <c:pt idx="181">
                  <c:v>04.09.20</c:v>
                </c:pt>
                <c:pt idx="182">
                  <c:v>05.09.20</c:v>
                </c:pt>
                <c:pt idx="183">
                  <c:v>06.09.20</c:v>
                </c:pt>
                <c:pt idx="184">
                  <c:v>07.09.20</c:v>
                </c:pt>
                <c:pt idx="185">
                  <c:v>08.09.20</c:v>
                </c:pt>
                <c:pt idx="186">
                  <c:v>09.09.20</c:v>
                </c:pt>
                <c:pt idx="187">
                  <c:v>10.09.20</c:v>
                </c:pt>
                <c:pt idx="188">
                  <c:v>11.09.20</c:v>
                </c:pt>
                <c:pt idx="189">
                  <c:v>12.09.20</c:v>
                </c:pt>
                <c:pt idx="190">
                  <c:v>13.09.20</c:v>
                </c:pt>
                <c:pt idx="191">
                  <c:v>14.09.20</c:v>
                </c:pt>
                <c:pt idx="192">
                  <c:v>15.09.20</c:v>
                </c:pt>
                <c:pt idx="193">
                  <c:v>16.09.20</c:v>
                </c:pt>
                <c:pt idx="194">
                  <c:v>17.09.20</c:v>
                </c:pt>
                <c:pt idx="195">
                  <c:v>18.09.20</c:v>
                </c:pt>
                <c:pt idx="196">
                  <c:v>19.09.20</c:v>
                </c:pt>
                <c:pt idx="197">
                  <c:v>20.09.20</c:v>
                </c:pt>
                <c:pt idx="198">
                  <c:v>21.09.20</c:v>
                </c:pt>
                <c:pt idx="199">
                  <c:v>22.09.20</c:v>
                </c:pt>
                <c:pt idx="200">
                  <c:v>23.09.20</c:v>
                </c:pt>
                <c:pt idx="201">
                  <c:v>24.09.20</c:v>
                </c:pt>
                <c:pt idx="202">
                  <c:v>25.09.20</c:v>
                </c:pt>
                <c:pt idx="203">
                  <c:v>26.09.20</c:v>
                </c:pt>
                <c:pt idx="204">
                  <c:v>27.09.20</c:v>
                </c:pt>
                <c:pt idx="205">
                  <c:v>28.09.20</c:v>
                </c:pt>
                <c:pt idx="206">
                  <c:v>29.09.20</c:v>
                </c:pt>
                <c:pt idx="207">
                  <c:v>30.09.20</c:v>
                </c:pt>
                <c:pt idx="208">
                  <c:v>01.10.20</c:v>
                </c:pt>
                <c:pt idx="209">
                  <c:v>02.10.20</c:v>
                </c:pt>
                <c:pt idx="210">
                  <c:v>03.10.20</c:v>
                </c:pt>
                <c:pt idx="211">
                  <c:v>04.10.20</c:v>
                </c:pt>
                <c:pt idx="212">
                  <c:v>05.10.20</c:v>
                </c:pt>
                <c:pt idx="213">
                  <c:v>06.10.20</c:v>
                </c:pt>
                <c:pt idx="214">
                  <c:v>07.10.20</c:v>
                </c:pt>
                <c:pt idx="215">
                  <c:v>08.10.20</c:v>
                </c:pt>
                <c:pt idx="216">
                  <c:v>09.10.20</c:v>
                </c:pt>
                <c:pt idx="217">
                  <c:v>10.10.20</c:v>
                </c:pt>
              </c:strCache>
            </c:strRef>
          </c:cat>
          <c:val>
            <c:numRef>
              <c:f>List1!$H$2:$HQ$2</c:f>
              <c:numCache>
                <c:formatCode>General</c:formatCode>
                <c:ptCount val="2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  <c:pt idx="11">
                  <c:v>13</c:v>
                </c:pt>
                <c:pt idx="12">
                  <c:v>16</c:v>
                </c:pt>
                <c:pt idx="13">
                  <c:v>22</c:v>
                </c:pt>
                <c:pt idx="14">
                  <c:v>26</c:v>
                </c:pt>
                <c:pt idx="15">
                  <c:v>32</c:v>
                </c:pt>
                <c:pt idx="16">
                  <c:v>35</c:v>
                </c:pt>
                <c:pt idx="17">
                  <c:v>43</c:v>
                </c:pt>
                <c:pt idx="18">
                  <c:v>55</c:v>
                </c:pt>
                <c:pt idx="19">
                  <c:v>61</c:v>
                </c:pt>
                <c:pt idx="20">
                  <c:v>71</c:v>
                </c:pt>
                <c:pt idx="21">
                  <c:v>75</c:v>
                </c:pt>
                <c:pt idx="22">
                  <c:v>80</c:v>
                </c:pt>
                <c:pt idx="23">
                  <c:v>83</c:v>
                </c:pt>
                <c:pt idx="24">
                  <c:v>88</c:v>
                </c:pt>
                <c:pt idx="25">
                  <c:v>92</c:v>
                </c:pt>
                <c:pt idx="26">
                  <c:v>93</c:v>
                </c:pt>
                <c:pt idx="27">
                  <c:v>100</c:v>
                </c:pt>
                <c:pt idx="28">
                  <c:v>102</c:v>
                </c:pt>
                <c:pt idx="29">
                  <c:v>101</c:v>
                </c:pt>
                <c:pt idx="30">
                  <c:v>104</c:v>
                </c:pt>
                <c:pt idx="31">
                  <c:v>106</c:v>
                </c:pt>
                <c:pt idx="32">
                  <c:v>110</c:v>
                </c:pt>
                <c:pt idx="33">
                  <c:v>109</c:v>
                </c:pt>
                <c:pt idx="34">
                  <c:v>101</c:v>
                </c:pt>
                <c:pt idx="35">
                  <c:v>102</c:v>
                </c:pt>
                <c:pt idx="36">
                  <c:v>101</c:v>
                </c:pt>
                <c:pt idx="37">
                  <c:v>95</c:v>
                </c:pt>
                <c:pt idx="38">
                  <c:v>92</c:v>
                </c:pt>
                <c:pt idx="39">
                  <c:v>91</c:v>
                </c:pt>
                <c:pt idx="40">
                  <c:v>92</c:v>
                </c:pt>
                <c:pt idx="41">
                  <c:v>86</c:v>
                </c:pt>
                <c:pt idx="42">
                  <c:v>78</c:v>
                </c:pt>
                <c:pt idx="43">
                  <c:v>77</c:v>
                </c:pt>
                <c:pt idx="44">
                  <c:v>78</c:v>
                </c:pt>
                <c:pt idx="45">
                  <c:v>78</c:v>
                </c:pt>
                <c:pt idx="46">
                  <c:v>69</c:v>
                </c:pt>
                <c:pt idx="47">
                  <c:v>66</c:v>
                </c:pt>
                <c:pt idx="48">
                  <c:v>63</c:v>
                </c:pt>
                <c:pt idx="49">
                  <c:v>62</c:v>
                </c:pt>
                <c:pt idx="50">
                  <c:v>59</c:v>
                </c:pt>
                <c:pt idx="51">
                  <c:v>56</c:v>
                </c:pt>
                <c:pt idx="52">
                  <c:v>55</c:v>
                </c:pt>
                <c:pt idx="53">
                  <c:v>56</c:v>
                </c:pt>
                <c:pt idx="54">
                  <c:v>54</c:v>
                </c:pt>
                <c:pt idx="55">
                  <c:v>52</c:v>
                </c:pt>
                <c:pt idx="56">
                  <c:v>47</c:v>
                </c:pt>
                <c:pt idx="57">
                  <c:v>44</c:v>
                </c:pt>
                <c:pt idx="58">
                  <c:v>44</c:v>
                </c:pt>
                <c:pt idx="59">
                  <c:v>44</c:v>
                </c:pt>
                <c:pt idx="60">
                  <c:v>43</c:v>
                </c:pt>
                <c:pt idx="61">
                  <c:v>35</c:v>
                </c:pt>
                <c:pt idx="62">
                  <c:v>35</c:v>
                </c:pt>
                <c:pt idx="63">
                  <c:v>35</c:v>
                </c:pt>
                <c:pt idx="64">
                  <c:v>35</c:v>
                </c:pt>
                <c:pt idx="65">
                  <c:v>37</c:v>
                </c:pt>
                <c:pt idx="66">
                  <c:v>36</c:v>
                </c:pt>
                <c:pt idx="67">
                  <c:v>32</c:v>
                </c:pt>
                <c:pt idx="68">
                  <c:v>28</c:v>
                </c:pt>
                <c:pt idx="69">
                  <c:v>26</c:v>
                </c:pt>
                <c:pt idx="70">
                  <c:v>23</c:v>
                </c:pt>
                <c:pt idx="71">
                  <c:v>24</c:v>
                </c:pt>
                <c:pt idx="72">
                  <c:v>22</c:v>
                </c:pt>
                <c:pt idx="73">
                  <c:v>21</c:v>
                </c:pt>
                <c:pt idx="74">
                  <c:v>22</c:v>
                </c:pt>
                <c:pt idx="75">
                  <c:v>21</c:v>
                </c:pt>
                <c:pt idx="76">
                  <c:v>21</c:v>
                </c:pt>
                <c:pt idx="77">
                  <c:v>20</c:v>
                </c:pt>
                <c:pt idx="78">
                  <c:v>18</c:v>
                </c:pt>
                <c:pt idx="79">
                  <c:v>17</c:v>
                </c:pt>
                <c:pt idx="80">
                  <c:v>17</c:v>
                </c:pt>
                <c:pt idx="81">
                  <c:v>13</c:v>
                </c:pt>
                <c:pt idx="82">
                  <c:v>11</c:v>
                </c:pt>
                <c:pt idx="83">
                  <c:v>14</c:v>
                </c:pt>
                <c:pt idx="84">
                  <c:v>13</c:v>
                </c:pt>
                <c:pt idx="85">
                  <c:v>12</c:v>
                </c:pt>
                <c:pt idx="86">
                  <c:v>11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11</c:v>
                </c:pt>
                <c:pt idx="91">
                  <c:v>10</c:v>
                </c:pt>
                <c:pt idx="92">
                  <c:v>10</c:v>
                </c:pt>
                <c:pt idx="93">
                  <c:v>12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13</c:v>
                </c:pt>
                <c:pt idx="100">
                  <c:v>12</c:v>
                </c:pt>
                <c:pt idx="101">
                  <c:v>13</c:v>
                </c:pt>
                <c:pt idx="102">
                  <c:v>14</c:v>
                </c:pt>
                <c:pt idx="103">
                  <c:v>15</c:v>
                </c:pt>
                <c:pt idx="104">
                  <c:v>15</c:v>
                </c:pt>
                <c:pt idx="105">
                  <c:v>17</c:v>
                </c:pt>
                <c:pt idx="106">
                  <c:v>17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15</c:v>
                </c:pt>
                <c:pt idx="111">
                  <c:v>15</c:v>
                </c:pt>
                <c:pt idx="112">
                  <c:v>16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18</c:v>
                </c:pt>
                <c:pt idx="117">
                  <c:v>19</c:v>
                </c:pt>
                <c:pt idx="118">
                  <c:v>19</c:v>
                </c:pt>
                <c:pt idx="119">
                  <c:v>18</c:v>
                </c:pt>
                <c:pt idx="120">
                  <c:v>18</c:v>
                </c:pt>
                <c:pt idx="121">
                  <c:v>19</c:v>
                </c:pt>
                <c:pt idx="122">
                  <c:v>19</c:v>
                </c:pt>
                <c:pt idx="123">
                  <c:v>19</c:v>
                </c:pt>
                <c:pt idx="124">
                  <c:v>12</c:v>
                </c:pt>
                <c:pt idx="125">
                  <c:v>11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11</c:v>
                </c:pt>
                <c:pt idx="130">
                  <c:v>12</c:v>
                </c:pt>
                <c:pt idx="131">
                  <c:v>12</c:v>
                </c:pt>
                <c:pt idx="132">
                  <c:v>11</c:v>
                </c:pt>
                <c:pt idx="133">
                  <c:v>10</c:v>
                </c:pt>
                <c:pt idx="134">
                  <c:v>11</c:v>
                </c:pt>
                <c:pt idx="135">
                  <c:v>11</c:v>
                </c:pt>
                <c:pt idx="136">
                  <c:v>12</c:v>
                </c:pt>
                <c:pt idx="137">
                  <c:v>11</c:v>
                </c:pt>
                <c:pt idx="138">
                  <c:v>12</c:v>
                </c:pt>
                <c:pt idx="139">
                  <c:v>15</c:v>
                </c:pt>
                <c:pt idx="140">
                  <c:v>15</c:v>
                </c:pt>
                <c:pt idx="141">
                  <c:v>13</c:v>
                </c:pt>
                <c:pt idx="142">
                  <c:v>13</c:v>
                </c:pt>
                <c:pt idx="143">
                  <c:v>18</c:v>
                </c:pt>
                <c:pt idx="144">
                  <c:v>19</c:v>
                </c:pt>
                <c:pt idx="145">
                  <c:v>23</c:v>
                </c:pt>
                <c:pt idx="146">
                  <c:v>24</c:v>
                </c:pt>
                <c:pt idx="147">
                  <c:v>24</c:v>
                </c:pt>
                <c:pt idx="148">
                  <c:v>24</c:v>
                </c:pt>
                <c:pt idx="149">
                  <c:v>26</c:v>
                </c:pt>
                <c:pt idx="150">
                  <c:v>26</c:v>
                </c:pt>
                <c:pt idx="151">
                  <c:v>29</c:v>
                </c:pt>
                <c:pt idx="152">
                  <c:v>31</c:v>
                </c:pt>
                <c:pt idx="153">
                  <c:v>31</c:v>
                </c:pt>
                <c:pt idx="154">
                  <c:v>31</c:v>
                </c:pt>
                <c:pt idx="155">
                  <c:v>30</c:v>
                </c:pt>
                <c:pt idx="156">
                  <c:v>32</c:v>
                </c:pt>
                <c:pt idx="157">
                  <c:v>30</c:v>
                </c:pt>
                <c:pt idx="158">
                  <c:v>33</c:v>
                </c:pt>
                <c:pt idx="159">
                  <c:v>38</c:v>
                </c:pt>
                <c:pt idx="160">
                  <c:v>42</c:v>
                </c:pt>
                <c:pt idx="161">
                  <c:v>41</c:v>
                </c:pt>
                <c:pt idx="162">
                  <c:v>42</c:v>
                </c:pt>
                <c:pt idx="163">
                  <c:v>45</c:v>
                </c:pt>
                <c:pt idx="164">
                  <c:v>42</c:v>
                </c:pt>
                <c:pt idx="165">
                  <c:v>41</c:v>
                </c:pt>
                <c:pt idx="166">
                  <c:v>42</c:v>
                </c:pt>
                <c:pt idx="167">
                  <c:v>42</c:v>
                </c:pt>
                <c:pt idx="168">
                  <c:v>43</c:v>
                </c:pt>
                <c:pt idx="169">
                  <c:v>46</c:v>
                </c:pt>
                <c:pt idx="170">
                  <c:v>53</c:v>
                </c:pt>
                <c:pt idx="171">
                  <c:v>56</c:v>
                </c:pt>
                <c:pt idx="172">
                  <c:v>56</c:v>
                </c:pt>
                <c:pt idx="173">
                  <c:v>56</c:v>
                </c:pt>
                <c:pt idx="174">
                  <c:v>53</c:v>
                </c:pt>
                <c:pt idx="175">
                  <c:v>49</c:v>
                </c:pt>
                <c:pt idx="176">
                  <c:v>50</c:v>
                </c:pt>
                <c:pt idx="177">
                  <c:v>52</c:v>
                </c:pt>
                <c:pt idx="178">
                  <c:v>58</c:v>
                </c:pt>
                <c:pt idx="179">
                  <c:v>61</c:v>
                </c:pt>
                <c:pt idx="180">
                  <c:v>66</c:v>
                </c:pt>
                <c:pt idx="181">
                  <c:v>68</c:v>
                </c:pt>
                <c:pt idx="182">
                  <c:v>68</c:v>
                </c:pt>
                <c:pt idx="183">
                  <c:v>71</c:v>
                </c:pt>
                <c:pt idx="184">
                  <c:v>84</c:v>
                </c:pt>
                <c:pt idx="185">
                  <c:v>94</c:v>
                </c:pt>
                <c:pt idx="186">
                  <c:v>104</c:v>
                </c:pt>
                <c:pt idx="187">
                  <c:v>111</c:v>
                </c:pt>
                <c:pt idx="188">
                  <c:v>122</c:v>
                </c:pt>
                <c:pt idx="189">
                  <c:v>132</c:v>
                </c:pt>
                <c:pt idx="190">
                  <c:v>138</c:v>
                </c:pt>
                <c:pt idx="191">
                  <c:v>144</c:v>
                </c:pt>
                <c:pt idx="192">
                  <c:v>160</c:v>
                </c:pt>
                <c:pt idx="193">
                  <c:v>173</c:v>
                </c:pt>
                <c:pt idx="194">
                  <c:v>205</c:v>
                </c:pt>
                <c:pt idx="195">
                  <c:v>222</c:v>
                </c:pt>
                <c:pt idx="196">
                  <c:v>238</c:v>
                </c:pt>
                <c:pt idx="197">
                  <c:v>246</c:v>
                </c:pt>
                <c:pt idx="198">
                  <c:v>266</c:v>
                </c:pt>
                <c:pt idx="199">
                  <c:v>291</c:v>
                </c:pt>
                <c:pt idx="200">
                  <c:v>318</c:v>
                </c:pt>
                <c:pt idx="201">
                  <c:v>347</c:v>
                </c:pt>
                <c:pt idx="202">
                  <c:v>371</c:v>
                </c:pt>
                <c:pt idx="203">
                  <c:v>378</c:v>
                </c:pt>
                <c:pt idx="204">
                  <c:v>368</c:v>
                </c:pt>
                <c:pt idx="205">
                  <c:v>382</c:v>
                </c:pt>
                <c:pt idx="206">
                  <c:v>409</c:v>
                </c:pt>
                <c:pt idx="207">
                  <c:v>449</c:v>
                </c:pt>
                <c:pt idx="208">
                  <c:v>488</c:v>
                </c:pt>
                <c:pt idx="209">
                  <c:v>536</c:v>
                </c:pt>
                <c:pt idx="210">
                  <c:v>547</c:v>
                </c:pt>
                <c:pt idx="211">
                  <c:v>572</c:v>
                </c:pt>
                <c:pt idx="212">
                  <c:v>621</c:v>
                </c:pt>
                <c:pt idx="213">
                  <c:v>665</c:v>
                </c:pt>
                <c:pt idx="214">
                  <c:v>730</c:v>
                </c:pt>
                <c:pt idx="215">
                  <c:v>814</c:v>
                </c:pt>
                <c:pt idx="216">
                  <c:v>935</c:v>
                </c:pt>
                <c:pt idx="217">
                  <c:v>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D-401B-B0F1-3084A0E2D20A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Sesterská povolání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17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AD-401B-B0F1-3084A0E2D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List1!$H$1:$HQ$1</c:f>
              <c:strCache>
                <c:ptCount val="218"/>
                <c:pt idx="0">
                  <c:v>07.03.20</c:v>
                </c:pt>
                <c:pt idx="1">
                  <c:v>08.03.20</c:v>
                </c:pt>
                <c:pt idx="2">
                  <c:v>09.03.20</c:v>
                </c:pt>
                <c:pt idx="3">
                  <c:v>10.03.20</c:v>
                </c:pt>
                <c:pt idx="4">
                  <c:v>11.03.20</c:v>
                </c:pt>
                <c:pt idx="5">
                  <c:v>12.03.20</c:v>
                </c:pt>
                <c:pt idx="6">
                  <c:v>13.03.20</c:v>
                </c:pt>
                <c:pt idx="7">
                  <c:v>14.03.20</c:v>
                </c:pt>
                <c:pt idx="8">
                  <c:v>15.03.20</c:v>
                </c:pt>
                <c:pt idx="9">
                  <c:v>16.03.20</c:v>
                </c:pt>
                <c:pt idx="10">
                  <c:v>17.03.20</c:v>
                </c:pt>
                <c:pt idx="11">
                  <c:v>18.03.20</c:v>
                </c:pt>
                <c:pt idx="12">
                  <c:v>19.03.20</c:v>
                </c:pt>
                <c:pt idx="13">
                  <c:v>20.03.20</c:v>
                </c:pt>
                <c:pt idx="14">
                  <c:v>21.03.20</c:v>
                </c:pt>
                <c:pt idx="15">
                  <c:v>22.03.20</c:v>
                </c:pt>
                <c:pt idx="16">
                  <c:v>23.03.20</c:v>
                </c:pt>
                <c:pt idx="17">
                  <c:v>24.03.20</c:v>
                </c:pt>
                <c:pt idx="18">
                  <c:v>25.03.20</c:v>
                </c:pt>
                <c:pt idx="19">
                  <c:v>26.03.20</c:v>
                </c:pt>
                <c:pt idx="20">
                  <c:v>27.03.20</c:v>
                </c:pt>
                <c:pt idx="21">
                  <c:v>28.03.20</c:v>
                </c:pt>
                <c:pt idx="22">
                  <c:v>29.03.20</c:v>
                </c:pt>
                <c:pt idx="23">
                  <c:v>30.03.20</c:v>
                </c:pt>
                <c:pt idx="24">
                  <c:v>31.03.20</c:v>
                </c:pt>
                <c:pt idx="25">
                  <c:v>01.04.20</c:v>
                </c:pt>
                <c:pt idx="26">
                  <c:v>02.04.20</c:v>
                </c:pt>
                <c:pt idx="27">
                  <c:v>03.04.20</c:v>
                </c:pt>
                <c:pt idx="28">
                  <c:v>04.04.20</c:v>
                </c:pt>
                <c:pt idx="29">
                  <c:v>05.04.20</c:v>
                </c:pt>
                <c:pt idx="30">
                  <c:v>06.04.20</c:v>
                </c:pt>
                <c:pt idx="31">
                  <c:v>07.04.20</c:v>
                </c:pt>
                <c:pt idx="32">
                  <c:v>08.04.20</c:v>
                </c:pt>
                <c:pt idx="33">
                  <c:v>09.04.20</c:v>
                </c:pt>
                <c:pt idx="34">
                  <c:v>10.04.20</c:v>
                </c:pt>
                <c:pt idx="35">
                  <c:v>11.04.20</c:v>
                </c:pt>
                <c:pt idx="36">
                  <c:v>12.04.20</c:v>
                </c:pt>
                <c:pt idx="37">
                  <c:v>13.04.20</c:v>
                </c:pt>
                <c:pt idx="38">
                  <c:v>14.04.20</c:v>
                </c:pt>
                <c:pt idx="39">
                  <c:v>15.04.20</c:v>
                </c:pt>
                <c:pt idx="40">
                  <c:v>16.04.20</c:v>
                </c:pt>
                <c:pt idx="41">
                  <c:v>17.04.20</c:v>
                </c:pt>
                <c:pt idx="42">
                  <c:v>18.04.20</c:v>
                </c:pt>
                <c:pt idx="43">
                  <c:v>19.04.20</c:v>
                </c:pt>
                <c:pt idx="44">
                  <c:v>20.04.20</c:v>
                </c:pt>
                <c:pt idx="45">
                  <c:v>21.04.20</c:v>
                </c:pt>
                <c:pt idx="46">
                  <c:v>22.04.20</c:v>
                </c:pt>
                <c:pt idx="47">
                  <c:v>23.04.20</c:v>
                </c:pt>
                <c:pt idx="48">
                  <c:v>24.04.20</c:v>
                </c:pt>
                <c:pt idx="49">
                  <c:v>25.04.20</c:v>
                </c:pt>
                <c:pt idx="50">
                  <c:v>26.04.20</c:v>
                </c:pt>
                <c:pt idx="51">
                  <c:v>27.04.20</c:v>
                </c:pt>
                <c:pt idx="52">
                  <c:v>28.04.20</c:v>
                </c:pt>
                <c:pt idx="53">
                  <c:v>29.04.20</c:v>
                </c:pt>
                <c:pt idx="54">
                  <c:v>30.04.20</c:v>
                </c:pt>
                <c:pt idx="55">
                  <c:v>01.05.20</c:v>
                </c:pt>
                <c:pt idx="56">
                  <c:v>02.05.20</c:v>
                </c:pt>
                <c:pt idx="57">
                  <c:v>03.05.20</c:v>
                </c:pt>
                <c:pt idx="58">
                  <c:v>04.05.20</c:v>
                </c:pt>
                <c:pt idx="59">
                  <c:v>05.05.20</c:v>
                </c:pt>
                <c:pt idx="60">
                  <c:v>06.05.20</c:v>
                </c:pt>
                <c:pt idx="61">
                  <c:v>07.05.20</c:v>
                </c:pt>
                <c:pt idx="62">
                  <c:v>08.05.20</c:v>
                </c:pt>
                <c:pt idx="63">
                  <c:v>09.05.20</c:v>
                </c:pt>
                <c:pt idx="64">
                  <c:v>10.05.20</c:v>
                </c:pt>
                <c:pt idx="65">
                  <c:v>11.05.20</c:v>
                </c:pt>
                <c:pt idx="66">
                  <c:v>12.05.20</c:v>
                </c:pt>
                <c:pt idx="67">
                  <c:v>13.05.20</c:v>
                </c:pt>
                <c:pt idx="68">
                  <c:v>14.05.20</c:v>
                </c:pt>
                <c:pt idx="69">
                  <c:v>15.05.20</c:v>
                </c:pt>
                <c:pt idx="70">
                  <c:v>16.05.20</c:v>
                </c:pt>
                <c:pt idx="71">
                  <c:v>17.05.20</c:v>
                </c:pt>
                <c:pt idx="72">
                  <c:v>18.05.20</c:v>
                </c:pt>
                <c:pt idx="73">
                  <c:v>19.05.20</c:v>
                </c:pt>
                <c:pt idx="74">
                  <c:v>20.05.20</c:v>
                </c:pt>
                <c:pt idx="75">
                  <c:v>21.05.20</c:v>
                </c:pt>
                <c:pt idx="76">
                  <c:v>22.05.20</c:v>
                </c:pt>
                <c:pt idx="77">
                  <c:v>23.05.20</c:v>
                </c:pt>
                <c:pt idx="78">
                  <c:v>24.05.20</c:v>
                </c:pt>
                <c:pt idx="79">
                  <c:v>25.05.20</c:v>
                </c:pt>
                <c:pt idx="80">
                  <c:v>26.05.20</c:v>
                </c:pt>
                <c:pt idx="81">
                  <c:v>27.05.20</c:v>
                </c:pt>
                <c:pt idx="82">
                  <c:v>28.05.20</c:v>
                </c:pt>
                <c:pt idx="83">
                  <c:v>29.05.20</c:v>
                </c:pt>
                <c:pt idx="84">
                  <c:v>30.05.20</c:v>
                </c:pt>
                <c:pt idx="85">
                  <c:v>31.05.20</c:v>
                </c:pt>
                <c:pt idx="86">
                  <c:v>01.06.20</c:v>
                </c:pt>
                <c:pt idx="87">
                  <c:v>02.06.20</c:v>
                </c:pt>
                <c:pt idx="88">
                  <c:v>03.06.20</c:v>
                </c:pt>
                <c:pt idx="89">
                  <c:v>04.06.20</c:v>
                </c:pt>
                <c:pt idx="90">
                  <c:v>05.06.20</c:v>
                </c:pt>
                <c:pt idx="91">
                  <c:v>06.06.20</c:v>
                </c:pt>
                <c:pt idx="92">
                  <c:v>07.06.20</c:v>
                </c:pt>
                <c:pt idx="93">
                  <c:v>08.06.20</c:v>
                </c:pt>
                <c:pt idx="94">
                  <c:v>09.06.20</c:v>
                </c:pt>
                <c:pt idx="95">
                  <c:v>10.06.20</c:v>
                </c:pt>
                <c:pt idx="96">
                  <c:v>11.06.20</c:v>
                </c:pt>
                <c:pt idx="97">
                  <c:v>12.06.20</c:v>
                </c:pt>
                <c:pt idx="98">
                  <c:v>13.06.20</c:v>
                </c:pt>
                <c:pt idx="99">
                  <c:v>14.06.20</c:v>
                </c:pt>
                <c:pt idx="100">
                  <c:v>15.06.20</c:v>
                </c:pt>
                <c:pt idx="101">
                  <c:v>16.06.20</c:v>
                </c:pt>
                <c:pt idx="102">
                  <c:v>17.06.20</c:v>
                </c:pt>
                <c:pt idx="103">
                  <c:v>18.06.20</c:v>
                </c:pt>
                <c:pt idx="104">
                  <c:v>19.06.20</c:v>
                </c:pt>
                <c:pt idx="105">
                  <c:v>20.06.20</c:v>
                </c:pt>
                <c:pt idx="106">
                  <c:v>21.06.20</c:v>
                </c:pt>
                <c:pt idx="107">
                  <c:v>22.06.20</c:v>
                </c:pt>
                <c:pt idx="108">
                  <c:v>23.06.20</c:v>
                </c:pt>
                <c:pt idx="109">
                  <c:v>24.06.20</c:v>
                </c:pt>
                <c:pt idx="110">
                  <c:v>25.06.20</c:v>
                </c:pt>
                <c:pt idx="111">
                  <c:v>26.06.20</c:v>
                </c:pt>
                <c:pt idx="112">
                  <c:v>27.06.20</c:v>
                </c:pt>
                <c:pt idx="113">
                  <c:v>28.06.20</c:v>
                </c:pt>
                <c:pt idx="114">
                  <c:v>29.06.20</c:v>
                </c:pt>
                <c:pt idx="115">
                  <c:v>30.06.20</c:v>
                </c:pt>
                <c:pt idx="116">
                  <c:v>01.07.20</c:v>
                </c:pt>
                <c:pt idx="117">
                  <c:v>02.07.20</c:v>
                </c:pt>
                <c:pt idx="118">
                  <c:v>03.07.20</c:v>
                </c:pt>
                <c:pt idx="119">
                  <c:v>04.07.20</c:v>
                </c:pt>
                <c:pt idx="120">
                  <c:v>05.07.20</c:v>
                </c:pt>
                <c:pt idx="121">
                  <c:v>06.07.20</c:v>
                </c:pt>
                <c:pt idx="122">
                  <c:v>07.07.20</c:v>
                </c:pt>
                <c:pt idx="123">
                  <c:v>08.07.20</c:v>
                </c:pt>
                <c:pt idx="124">
                  <c:v>09.07.20</c:v>
                </c:pt>
                <c:pt idx="125">
                  <c:v>10.07.20</c:v>
                </c:pt>
                <c:pt idx="126">
                  <c:v>11.07.20</c:v>
                </c:pt>
                <c:pt idx="127">
                  <c:v>12.07.20</c:v>
                </c:pt>
                <c:pt idx="128">
                  <c:v>13.07.20</c:v>
                </c:pt>
                <c:pt idx="129">
                  <c:v>14.07.20</c:v>
                </c:pt>
                <c:pt idx="130">
                  <c:v>15.07.20</c:v>
                </c:pt>
                <c:pt idx="131">
                  <c:v>16.07.20</c:v>
                </c:pt>
                <c:pt idx="132">
                  <c:v>17.07.20</c:v>
                </c:pt>
                <c:pt idx="133">
                  <c:v>18.07.20</c:v>
                </c:pt>
                <c:pt idx="134">
                  <c:v>19.07.20</c:v>
                </c:pt>
                <c:pt idx="135">
                  <c:v>20.07.20</c:v>
                </c:pt>
                <c:pt idx="136">
                  <c:v>21.07.20</c:v>
                </c:pt>
                <c:pt idx="137">
                  <c:v>22.07.20</c:v>
                </c:pt>
                <c:pt idx="138">
                  <c:v>23.07.20</c:v>
                </c:pt>
                <c:pt idx="139">
                  <c:v>24.07.20</c:v>
                </c:pt>
                <c:pt idx="140">
                  <c:v>25.07.20</c:v>
                </c:pt>
                <c:pt idx="141">
                  <c:v>26.07.20</c:v>
                </c:pt>
                <c:pt idx="142">
                  <c:v>27.07.20</c:v>
                </c:pt>
                <c:pt idx="143">
                  <c:v>28.07.20</c:v>
                </c:pt>
                <c:pt idx="144">
                  <c:v>29.07.20</c:v>
                </c:pt>
                <c:pt idx="145">
                  <c:v>30.07.20</c:v>
                </c:pt>
                <c:pt idx="146">
                  <c:v>31.07.20</c:v>
                </c:pt>
                <c:pt idx="147">
                  <c:v>01.08.20</c:v>
                </c:pt>
                <c:pt idx="148">
                  <c:v>02.08.20</c:v>
                </c:pt>
                <c:pt idx="149">
                  <c:v>03.08.20</c:v>
                </c:pt>
                <c:pt idx="150">
                  <c:v>04.08.20</c:v>
                </c:pt>
                <c:pt idx="151">
                  <c:v>05.08.20</c:v>
                </c:pt>
                <c:pt idx="152">
                  <c:v>06.08.20</c:v>
                </c:pt>
                <c:pt idx="153">
                  <c:v>07.08.20</c:v>
                </c:pt>
                <c:pt idx="154">
                  <c:v>08.08.20</c:v>
                </c:pt>
                <c:pt idx="155">
                  <c:v>09.08.20</c:v>
                </c:pt>
                <c:pt idx="156">
                  <c:v>10.08.20</c:v>
                </c:pt>
                <c:pt idx="157">
                  <c:v>11.08.20</c:v>
                </c:pt>
                <c:pt idx="158">
                  <c:v>12.08.20</c:v>
                </c:pt>
                <c:pt idx="159">
                  <c:v>13.08.20</c:v>
                </c:pt>
                <c:pt idx="160">
                  <c:v>14.08.20</c:v>
                </c:pt>
                <c:pt idx="161">
                  <c:v>15.08.20</c:v>
                </c:pt>
                <c:pt idx="162">
                  <c:v>16.08.20</c:v>
                </c:pt>
                <c:pt idx="163">
                  <c:v>17.08.20</c:v>
                </c:pt>
                <c:pt idx="164">
                  <c:v>18.08.20</c:v>
                </c:pt>
                <c:pt idx="165">
                  <c:v>19.08.20</c:v>
                </c:pt>
                <c:pt idx="166">
                  <c:v>20.08.20</c:v>
                </c:pt>
                <c:pt idx="167">
                  <c:v>21.08.20</c:v>
                </c:pt>
                <c:pt idx="168">
                  <c:v>22.08.20</c:v>
                </c:pt>
                <c:pt idx="169">
                  <c:v>23.08.20</c:v>
                </c:pt>
                <c:pt idx="170">
                  <c:v>24.08.20</c:v>
                </c:pt>
                <c:pt idx="171">
                  <c:v>25.08.20</c:v>
                </c:pt>
                <c:pt idx="172">
                  <c:v>26.08.20</c:v>
                </c:pt>
                <c:pt idx="173">
                  <c:v>27.08.20</c:v>
                </c:pt>
                <c:pt idx="174">
                  <c:v>28.08.20</c:v>
                </c:pt>
                <c:pt idx="175">
                  <c:v>29.08.20</c:v>
                </c:pt>
                <c:pt idx="176">
                  <c:v>30.08.20</c:v>
                </c:pt>
                <c:pt idx="177">
                  <c:v>31.08.20</c:v>
                </c:pt>
                <c:pt idx="178">
                  <c:v>01.09.20</c:v>
                </c:pt>
                <c:pt idx="179">
                  <c:v>02.09.20</c:v>
                </c:pt>
                <c:pt idx="180">
                  <c:v>03.09.20</c:v>
                </c:pt>
                <c:pt idx="181">
                  <c:v>04.09.20</c:v>
                </c:pt>
                <c:pt idx="182">
                  <c:v>05.09.20</c:v>
                </c:pt>
                <c:pt idx="183">
                  <c:v>06.09.20</c:v>
                </c:pt>
                <c:pt idx="184">
                  <c:v>07.09.20</c:v>
                </c:pt>
                <c:pt idx="185">
                  <c:v>08.09.20</c:v>
                </c:pt>
                <c:pt idx="186">
                  <c:v>09.09.20</c:v>
                </c:pt>
                <c:pt idx="187">
                  <c:v>10.09.20</c:v>
                </c:pt>
                <c:pt idx="188">
                  <c:v>11.09.20</c:v>
                </c:pt>
                <c:pt idx="189">
                  <c:v>12.09.20</c:v>
                </c:pt>
                <c:pt idx="190">
                  <c:v>13.09.20</c:v>
                </c:pt>
                <c:pt idx="191">
                  <c:v>14.09.20</c:v>
                </c:pt>
                <c:pt idx="192">
                  <c:v>15.09.20</c:v>
                </c:pt>
                <c:pt idx="193">
                  <c:v>16.09.20</c:v>
                </c:pt>
                <c:pt idx="194">
                  <c:v>17.09.20</c:v>
                </c:pt>
                <c:pt idx="195">
                  <c:v>18.09.20</c:v>
                </c:pt>
                <c:pt idx="196">
                  <c:v>19.09.20</c:v>
                </c:pt>
                <c:pt idx="197">
                  <c:v>20.09.20</c:v>
                </c:pt>
                <c:pt idx="198">
                  <c:v>21.09.20</c:v>
                </c:pt>
                <c:pt idx="199">
                  <c:v>22.09.20</c:v>
                </c:pt>
                <c:pt idx="200">
                  <c:v>23.09.20</c:v>
                </c:pt>
                <c:pt idx="201">
                  <c:v>24.09.20</c:v>
                </c:pt>
                <c:pt idx="202">
                  <c:v>25.09.20</c:v>
                </c:pt>
                <c:pt idx="203">
                  <c:v>26.09.20</c:v>
                </c:pt>
                <c:pt idx="204">
                  <c:v>27.09.20</c:v>
                </c:pt>
                <c:pt idx="205">
                  <c:v>28.09.20</c:v>
                </c:pt>
                <c:pt idx="206">
                  <c:v>29.09.20</c:v>
                </c:pt>
                <c:pt idx="207">
                  <c:v>30.09.20</c:v>
                </c:pt>
                <c:pt idx="208">
                  <c:v>01.10.20</c:v>
                </c:pt>
                <c:pt idx="209">
                  <c:v>02.10.20</c:v>
                </c:pt>
                <c:pt idx="210">
                  <c:v>03.10.20</c:v>
                </c:pt>
                <c:pt idx="211">
                  <c:v>04.10.20</c:v>
                </c:pt>
                <c:pt idx="212">
                  <c:v>05.10.20</c:v>
                </c:pt>
                <c:pt idx="213">
                  <c:v>06.10.20</c:v>
                </c:pt>
                <c:pt idx="214">
                  <c:v>07.10.20</c:v>
                </c:pt>
                <c:pt idx="215">
                  <c:v>08.10.20</c:v>
                </c:pt>
                <c:pt idx="216">
                  <c:v>09.10.20</c:v>
                </c:pt>
                <c:pt idx="217">
                  <c:v>10.10.20</c:v>
                </c:pt>
              </c:strCache>
            </c:strRef>
          </c:cat>
          <c:val>
            <c:numRef>
              <c:f>List1!$H$3:$HQ$3</c:f>
              <c:numCache>
                <c:formatCode>General</c:formatCode>
                <c:ptCount val="2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17</c:v>
                </c:pt>
                <c:pt idx="14">
                  <c:v>19</c:v>
                </c:pt>
                <c:pt idx="15">
                  <c:v>24</c:v>
                </c:pt>
                <c:pt idx="16">
                  <c:v>32</c:v>
                </c:pt>
                <c:pt idx="17">
                  <c:v>38</c:v>
                </c:pt>
                <c:pt idx="18">
                  <c:v>45</c:v>
                </c:pt>
                <c:pt idx="19">
                  <c:v>52</c:v>
                </c:pt>
                <c:pt idx="20">
                  <c:v>67</c:v>
                </c:pt>
                <c:pt idx="21">
                  <c:v>83</c:v>
                </c:pt>
                <c:pt idx="22">
                  <c:v>86</c:v>
                </c:pt>
                <c:pt idx="23">
                  <c:v>91</c:v>
                </c:pt>
                <c:pt idx="24">
                  <c:v>105</c:v>
                </c:pt>
                <c:pt idx="25">
                  <c:v>111</c:v>
                </c:pt>
                <c:pt idx="26">
                  <c:v>125</c:v>
                </c:pt>
                <c:pt idx="27">
                  <c:v>156</c:v>
                </c:pt>
                <c:pt idx="28">
                  <c:v>162</c:v>
                </c:pt>
                <c:pt idx="29">
                  <c:v>165</c:v>
                </c:pt>
                <c:pt idx="30">
                  <c:v>181</c:v>
                </c:pt>
                <c:pt idx="31">
                  <c:v>202</c:v>
                </c:pt>
                <c:pt idx="32">
                  <c:v>208</c:v>
                </c:pt>
                <c:pt idx="33">
                  <c:v>218</c:v>
                </c:pt>
                <c:pt idx="34">
                  <c:v>216</c:v>
                </c:pt>
                <c:pt idx="35">
                  <c:v>218</c:v>
                </c:pt>
                <c:pt idx="36">
                  <c:v>222</c:v>
                </c:pt>
                <c:pt idx="37">
                  <c:v>225</c:v>
                </c:pt>
                <c:pt idx="38">
                  <c:v>233</c:v>
                </c:pt>
                <c:pt idx="39">
                  <c:v>231</c:v>
                </c:pt>
                <c:pt idx="40">
                  <c:v>238</c:v>
                </c:pt>
                <c:pt idx="41">
                  <c:v>235</c:v>
                </c:pt>
                <c:pt idx="42">
                  <c:v>218</c:v>
                </c:pt>
                <c:pt idx="43">
                  <c:v>217</c:v>
                </c:pt>
                <c:pt idx="44">
                  <c:v>216</c:v>
                </c:pt>
                <c:pt idx="45">
                  <c:v>212</c:v>
                </c:pt>
                <c:pt idx="46">
                  <c:v>207</c:v>
                </c:pt>
                <c:pt idx="47">
                  <c:v>200</c:v>
                </c:pt>
                <c:pt idx="48">
                  <c:v>195</c:v>
                </c:pt>
                <c:pt idx="49">
                  <c:v>184</c:v>
                </c:pt>
                <c:pt idx="50">
                  <c:v>180</c:v>
                </c:pt>
                <c:pt idx="51">
                  <c:v>180</c:v>
                </c:pt>
                <c:pt idx="52">
                  <c:v>178</c:v>
                </c:pt>
                <c:pt idx="53">
                  <c:v>178</c:v>
                </c:pt>
                <c:pt idx="54">
                  <c:v>173</c:v>
                </c:pt>
                <c:pt idx="55">
                  <c:v>169</c:v>
                </c:pt>
                <c:pt idx="56">
                  <c:v>162</c:v>
                </c:pt>
                <c:pt idx="57">
                  <c:v>158</c:v>
                </c:pt>
                <c:pt idx="58">
                  <c:v>151</c:v>
                </c:pt>
                <c:pt idx="59">
                  <c:v>140</c:v>
                </c:pt>
                <c:pt idx="60">
                  <c:v>131</c:v>
                </c:pt>
                <c:pt idx="61">
                  <c:v>124</c:v>
                </c:pt>
                <c:pt idx="62">
                  <c:v>105</c:v>
                </c:pt>
                <c:pt idx="63">
                  <c:v>104</c:v>
                </c:pt>
                <c:pt idx="64">
                  <c:v>103</c:v>
                </c:pt>
                <c:pt idx="65">
                  <c:v>101</c:v>
                </c:pt>
                <c:pt idx="66">
                  <c:v>91</c:v>
                </c:pt>
                <c:pt idx="67">
                  <c:v>91</c:v>
                </c:pt>
                <c:pt idx="68">
                  <c:v>82</c:v>
                </c:pt>
                <c:pt idx="69">
                  <c:v>77</c:v>
                </c:pt>
                <c:pt idx="70">
                  <c:v>76</c:v>
                </c:pt>
                <c:pt idx="71">
                  <c:v>75</c:v>
                </c:pt>
                <c:pt idx="72">
                  <c:v>72</c:v>
                </c:pt>
                <c:pt idx="73">
                  <c:v>67</c:v>
                </c:pt>
                <c:pt idx="74">
                  <c:v>63</c:v>
                </c:pt>
                <c:pt idx="75">
                  <c:v>58</c:v>
                </c:pt>
                <c:pt idx="76">
                  <c:v>51</c:v>
                </c:pt>
                <c:pt idx="77">
                  <c:v>47</c:v>
                </c:pt>
                <c:pt idx="78">
                  <c:v>41</c:v>
                </c:pt>
                <c:pt idx="79">
                  <c:v>39</c:v>
                </c:pt>
                <c:pt idx="80">
                  <c:v>34</c:v>
                </c:pt>
                <c:pt idx="81">
                  <c:v>32</c:v>
                </c:pt>
                <c:pt idx="82">
                  <c:v>30</c:v>
                </c:pt>
                <c:pt idx="83">
                  <c:v>30</c:v>
                </c:pt>
                <c:pt idx="84">
                  <c:v>27</c:v>
                </c:pt>
                <c:pt idx="85">
                  <c:v>24</c:v>
                </c:pt>
                <c:pt idx="86">
                  <c:v>24</c:v>
                </c:pt>
                <c:pt idx="87">
                  <c:v>28</c:v>
                </c:pt>
                <c:pt idx="88">
                  <c:v>25</c:v>
                </c:pt>
                <c:pt idx="89">
                  <c:v>24</c:v>
                </c:pt>
                <c:pt idx="90">
                  <c:v>24</c:v>
                </c:pt>
                <c:pt idx="91">
                  <c:v>24</c:v>
                </c:pt>
                <c:pt idx="92">
                  <c:v>25</c:v>
                </c:pt>
                <c:pt idx="93">
                  <c:v>26</c:v>
                </c:pt>
                <c:pt idx="94">
                  <c:v>31</c:v>
                </c:pt>
                <c:pt idx="95">
                  <c:v>34</c:v>
                </c:pt>
                <c:pt idx="96">
                  <c:v>38</c:v>
                </c:pt>
                <c:pt idx="97">
                  <c:v>39</c:v>
                </c:pt>
                <c:pt idx="98">
                  <c:v>40</c:v>
                </c:pt>
                <c:pt idx="99">
                  <c:v>41</c:v>
                </c:pt>
                <c:pt idx="100">
                  <c:v>41</c:v>
                </c:pt>
                <c:pt idx="101">
                  <c:v>40</c:v>
                </c:pt>
                <c:pt idx="102">
                  <c:v>42</c:v>
                </c:pt>
                <c:pt idx="103">
                  <c:v>43</c:v>
                </c:pt>
                <c:pt idx="104">
                  <c:v>42</c:v>
                </c:pt>
                <c:pt idx="105">
                  <c:v>40</c:v>
                </c:pt>
                <c:pt idx="106">
                  <c:v>42</c:v>
                </c:pt>
                <c:pt idx="107">
                  <c:v>44</c:v>
                </c:pt>
                <c:pt idx="108">
                  <c:v>42</c:v>
                </c:pt>
                <c:pt idx="109">
                  <c:v>43</c:v>
                </c:pt>
                <c:pt idx="110">
                  <c:v>39</c:v>
                </c:pt>
                <c:pt idx="111">
                  <c:v>37</c:v>
                </c:pt>
                <c:pt idx="112">
                  <c:v>33</c:v>
                </c:pt>
                <c:pt idx="113">
                  <c:v>32</c:v>
                </c:pt>
                <c:pt idx="114">
                  <c:v>32</c:v>
                </c:pt>
                <c:pt idx="115">
                  <c:v>33</c:v>
                </c:pt>
                <c:pt idx="116">
                  <c:v>32</c:v>
                </c:pt>
                <c:pt idx="117">
                  <c:v>34</c:v>
                </c:pt>
                <c:pt idx="118">
                  <c:v>33</c:v>
                </c:pt>
                <c:pt idx="119">
                  <c:v>32</c:v>
                </c:pt>
                <c:pt idx="120">
                  <c:v>33</c:v>
                </c:pt>
                <c:pt idx="121">
                  <c:v>34</c:v>
                </c:pt>
                <c:pt idx="122">
                  <c:v>35</c:v>
                </c:pt>
                <c:pt idx="123">
                  <c:v>32</c:v>
                </c:pt>
                <c:pt idx="124">
                  <c:v>32</c:v>
                </c:pt>
                <c:pt idx="125">
                  <c:v>29</c:v>
                </c:pt>
                <c:pt idx="126">
                  <c:v>26</c:v>
                </c:pt>
                <c:pt idx="127">
                  <c:v>27</c:v>
                </c:pt>
                <c:pt idx="128">
                  <c:v>31</c:v>
                </c:pt>
                <c:pt idx="129">
                  <c:v>38</c:v>
                </c:pt>
                <c:pt idx="130">
                  <c:v>40</c:v>
                </c:pt>
                <c:pt idx="131">
                  <c:v>42</c:v>
                </c:pt>
                <c:pt idx="132">
                  <c:v>43</c:v>
                </c:pt>
                <c:pt idx="133">
                  <c:v>42</c:v>
                </c:pt>
                <c:pt idx="134">
                  <c:v>43</c:v>
                </c:pt>
                <c:pt idx="135">
                  <c:v>44</c:v>
                </c:pt>
                <c:pt idx="136">
                  <c:v>46</c:v>
                </c:pt>
                <c:pt idx="137">
                  <c:v>49</c:v>
                </c:pt>
                <c:pt idx="138">
                  <c:v>57</c:v>
                </c:pt>
                <c:pt idx="139">
                  <c:v>62</c:v>
                </c:pt>
                <c:pt idx="140">
                  <c:v>60</c:v>
                </c:pt>
                <c:pt idx="141">
                  <c:v>63</c:v>
                </c:pt>
                <c:pt idx="142">
                  <c:v>67</c:v>
                </c:pt>
                <c:pt idx="143">
                  <c:v>70</c:v>
                </c:pt>
                <c:pt idx="144">
                  <c:v>71</c:v>
                </c:pt>
                <c:pt idx="145">
                  <c:v>72</c:v>
                </c:pt>
                <c:pt idx="146">
                  <c:v>69</c:v>
                </c:pt>
                <c:pt idx="147">
                  <c:v>64</c:v>
                </c:pt>
                <c:pt idx="148">
                  <c:v>65</c:v>
                </c:pt>
                <c:pt idx="149">
                  <c:v>66</c:v>
                </c:pt>
                <c:pt idx="150">
                  <c:v>72</c:v>
                </c:pt>
                <c:pt idx="151">
                  <c:v>74</c:v>
                </c:pt>
                <c:pt idx="152">
                  <c:v>75</c:v>
                </c:pt>
                <c:pt idx="153">
                  <c:v>75</c:v>
                </c:pt>
                <c:pt idx="154">
                  <c:v>72</c:v>
                </c:pt>
                <c:pt idx="155">
                  <c:v>73</c:v>
                </c:pt>
                <c:pt idx="156">
                  <c:v>72</c:v>
                </c:pt>
                <c:pt idx="157">
                  <c:v>67</c:v>
                </c:pt>
                <c:pt idx="158">
                  <c:v>63</c:v>
                </c:pt>
                <c:pt idx="159">
                  <c:v>65</c:v>
                </c:pt>
                <c:pt idx="160">
                  <c:v>72</c:v>
                </c:pt>
                <c:pt idx="161">
                  <c:v>71</c:v>
                </c:pt>
                <c:pt idx="162">
                  <c:v>70</c:v>
                </c:pt>
                <c:pt idx="163">
                  <c:v>74</c:v>
                </c:pt>
                <c:pt idx="164">
                  <c:v>73</c:v>
                </c:pt>
                <c:pt idx="165">
                  <c:v>74</c:v>
                </c:pt>
                <c:pt idx="166">
                  <c:v>71</c:v>
                </c:pt>
                <c:pt idx="167">
                  <c:v>70</c:v>
                </c:pt>
                <c:pt idx="168">
                  <c:v>70</c:v>
                </c:pt>
                <c:pt idx="169">
                  <c:v>68</c:v>
                </c:pt>
                <c:pt idx="170">
                  <c:v>73</c:v>
                </c:pt>
                <c:pt idx="171">
                  <c:v>80</c:v>
                </c:pt>
                <c:pt idx="172">
                  <c:v>88</c:v>
                </c:pt>
                <c:pt idx="173">
                  <c:v>87</c:v>
                </c:pt>
                <c:pt idx="174">
                  <c:v>92</c:v>
                </c:pt>
                <c:pt idx="175">
                  <c:v>88</c:v>
                </c:pt>
                <c:pt idx="176">
                  <c:v>88</c:v>
                </c:pt>
                <c:pt idx="177">
                  <c:v>94</c:v>
                </c:pt>
                <c:pt idx="178">
                  <c:v>98</c:v>
                </c:pt>
                <c:pt idx="179">
                  <c:v>111</c:v>
                </c:pt>
                <c:pt idx="180">
                  <c:v>118</c:v>
                </c:pt>
                <c:pt idx="181">
                  <c:v>127</c:v>
                </c:pt>
                <c:pt idx="182">
                  <c:v>136</c:v>
                </c:pt>
                <c:pt idx="183">
                  <c:v>141</c:v>
                </c:pt>
                <c:pt idx="184">
                  <c:v>152</c:v>
                </c:pt>
                <c:pt idx="185">
                  <c:v>160</c:v>
                </c:pt>
                <c:pt idx="186">
                  <c:v>174</c:v>
                </c:pt>
                <c:pt idx="187">
                  <c:v>193</c:v>
                </c:pt>
                <c:pt idx="188">
                  <c:v>216</c:v>
                </c:pt>
                <c:pt idx="189">
                  <c:v>234</c:v>
                </c:pt>
                <c:pt idx="190">
                  <c:v>241</c:v>
                </c:pt>
                <c:pt idx="191">
                  <c:v>253</c:v>
                </c:pt>
                <c:pt idx="192">
                  <c:v>293</c:v>
                </c:pt>
                <c:pt idx="193">
                  <c:v>321</c:v>
                </c:pt>
                <c:pt idx="194">
                  <c:v>365</c:v>
                </c:pt>
                <c:pt idx="195">
                  <c:v>404</c:v>
                </c:pt>
                <c:pt idx="196">
                  <c:v>415</c:v>
                </c:pt>
                <c:pt idx="197">
                  <c:v>423</c:v>
                </c:pt>
                <c:pt idx="198">
                  <c:v>459</c:v>
                </c:pt>
                <c:pt idx="199">
                  <c:v>472</c:v>
                </c:pt>
                <c:pt idx="200">
                  <c:v>511</c:v>
                </c:pt>
                <c:pt idx="201">
                  <c:v>564</c:v>
                </c:pt>
                <c:pt idx="202">
                  <c:v>613</c:v>
                </c:pt>
                <c:pt idx="203">
                  <c:v>649</c:v>
                </c:pt>
                <c:pt idx="204">
                  <c:v>665</c:v>
                </c:pt>
                <c:pt idx="205">
                  <c:v>674</c:v>
                </c:pt>
                <c:pt idx="206">
                  <c:v>720</c:v>
                </c:pt>
                <c:pt idx="207">
                  <c:v>769</c:v>
                </c:pt>
                <c:pt idx="208">
                  <c:v>855</c:v>
                </c:pt>
                <c:pt idx="209">
                  <c:v>933</c:v>
                </c:pt>
                <c:pt idx="210">
                  <c:v>975</c:v>
                </c:pt>
                <c:pt idx="211">
                  <c:v>996</c:v>
                </c:pt>
                <c:pt idx="212">
                  <c:v>1119</c:v>
                </c:pt>
                <c:pt idx="213">
                  <c:v>1225</c:v>
                </c:pt>
                <c:pt idx="214">
                  <c:v>1381</c:v>
                </c:pt>
                <c:pt idx="215">
                  <c:v>1535</c:v>
                </c:pt>
                <c:pt idx="216">
                  <c:v>1761</c:v>
                </c:pt>
                <c:pt idx="217">
                  <c:v>1862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AD-401B-B0F1-3084A0E2D20A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Ostatní zdravotničtí pracovníci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17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AD-401B-B0F1-3084A0E2D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List1!$H$1:$HQ$1</c:f>
              <c:strCache>
                <c:ptCount val="218"/>
                <c:pt idx="0">
                  <c:v>07.03.20</c:v>
                </c:pt>
                <c:pt idx="1">
                  <c:v>08.03.20</c:v>
                </c:pt>
                <c:pt idx="2">
                  <c:v>09.03.20</c:v>
                </c:pt>
                <c:pt idx="3">
                  <c:v>10.03.20</c:v>
                </c:pt>
                <c:pt idx="4">
                  <c:v>11.03.20</c:v>
                </c:pt>
                <c:pt idx="5">
                  <c:v>12.03.20</c:v>
                </c:pt>
                <c:pt idx="6">
                  <c:v>13.03.20</c:v>
                </c:pt>
                <c:pt idx="7">
                  <c:v>14.03.20</c:v>
                </c:pt>
                <c:pt idx="8">
                  <c:v>15.03.20</c:v>
                </c:pt>
                <c:pt idx="9">
                  <c:v>16.03.20</c:v>
                </c:pt>
                <c:pt idx="10">
                  <c:v>17.03.20</c:v>
                </c:pt>
                <c:pt idx="11">
                  <c:v>18.03.20</c:v>
                </c:pt>
                <c:pt idx="12">
                  <c:v>19.03.20</c:v>
                </c:pt>
                <c:pt idx="13">
                  <c:v>20.03.20</c:v>
                </c:pt>
                <c:pt idx="14">
                  <c:v>21.03.20</c:v>
                </c:pt>
                <c:pt idx="15">
                  <c:v>22.03.20</c:v>
                </c:pt>
                <c:pt idx="16">
                  <c:v>23.03.20</c:v>
                </c:pt>
                <c:pt idx="17">
                  <c:v>24.03.20</c:v>
                </c:pt>
                <c:pt idx="18">
                  <c:v>25.03.20</c:v>
                </c:pt>
                <c:pt idx="19">
                  <c:v>26.03.20</c:v>
                </c:pt>
                <c:pt idx="20">
                  <c:v>27.03.20</c:v>
                </c:pt>
                <c:pt idx="21">
                  <c:v>28.03.20</c:v>
                </c:pt>
                <c:pt idx="22">
                  <c:v>29.03.20</c:v>
                </c:pt>
                <c:pt idx="23">
                  <c:v>30.03.20</c:v>
                </c:pt>
                <c:pt idx="24">
                  <c:v>31.03.20</c:v>
                </c:pt>
                <c:pt idx="25">
                  <c:v>01.04.20</c:v>
                </c:pt>
                <c:pt idx="26">
                  <c:v>02.04.20</c:v>
                </c:pt>
                <c:pt idx="27">
                  <c:v>03.04.20</c:v>
                </c:pt>
                <c:pt idx="28">
                  <c:v>04.04.20</c:v>
                </c:pt>
                <c:pt idx="29">
                  <c:v>05.04.20</c:v>
                </c:pt>
                <c:pt idx="30">
                  <c:v>06.04.20</c:v>
                </c:pt>
                <c:pt idx="31">
                  <c:v>07.04.20</c:v>
                </c:pt>
                <c:pt idx="32">
                  <c:v>08.04.20</c:v>
                </c:pt>
                <c:pt idx="33">
                  <c:v>09.04.20</c:v>
                </c:pt>
                <c:pt idx="34">
                  <c:v>10.04.20</c:v>
                </c:pt>
                <c:pt idx="35">
                  <c:v>11.04.20</c:v>
                </c:pt>
                <c:pt idx="36">
                  <c:v>12.04.20</c:v>
                </c:pt>
                <c:pt idx="37">
                  <c:v>13.04.20</c:v>
                </c:pt>
                <c:pt idx="38">
                  <c:v>14.04.20</c:v>
                </c:pt>
                <c:pt idx="39">
                  <c:v>15.04.20</c:v>
                </c:pt>
                <c:pt idx="40">
                  <c:v>16.04.20</c:v>
                </c:pt>
                <c:pt idx="41">
                  <c:v>17.04.20</c:v>
                </c:pt>
                <c:pt idx="42">
                  <c:v>18.04.20</c:v>
                </c:pt>
                <c:pt idx="43">
                  <c:v>19.04.20</c:v>
                </c:pt>
                <c:pt idx="44">
                  <c:v>20.04.20</c:v>
                </c:pt>
                <c:pt idx="45">
                  <c:v>21.04.20</c:v>
                </c:pt>
                <c:pt idx="46">
                  <c:v>22.04.20</c:v>
                </c:pt>
                <c:pt idx="47">
                  <c:v>23.04.20</c:v>
                </c:pt>
                <c:pt idx="48">
                  <c:v>24.04.20</c:v>
                </c:pt>
                <c:pt idx="49">
                  <c:v>25.04.20</c:v>
                </c:pt>
                <c:pt idx="50">
                  <c:v>26.04.20</c:v>
                </c:pt>
                <c:pt idx="51">
                  <c:v>27.04.20</c:v>
                </c:pt>
                <c:pt idx="52">
                  <c:v>28.04.20</c:v>
                </c:pt>
                <c:pt idx="53">
                  <c:v>29.04.20</c:v>
                </c:pt>
                <c:pt idx="54">
                  <c:v>30.04.20</c:v>
                </c:pt>
                <c:pt idx="55">
                  <c:v>01.05.20</c:v>
                </c:pt>
                <c:pt idx="56">
                  <c:v>02.05.20</c:v>
                </c:pt>
                <c:pt idx="57">
                  <c:v>03.05.20</c:v>
                </c:pt>
                <c:pt idx="58">
                  <c:v>04.05.20</c:v>
                </c:pt>
                <c:pt idx="59">
                  <c:v>05.05.20</c:v>
                </c:pt>
                <c:pt idx="60">
                  <c:v>06.05.20</c:v>
                </c:pt>
                <c:pt idx="61">
                  <c:v>07.05.20</c:v>
                </c:pt>
                <c:pt idx="62">
                  <c:v>08.05.20</c:v>
                </c:pt>
                <c:pt idx="63">
                  <c:v>09.05.20</c:v>
                </c:pt>
                <c:pt idx="64">
                  <c:v>10.05.20</c:v>
                </c:pt>
                <c:pt idx="65">
                  <c:v>11.05.20</c:v>
                </c:pt>
                <c:pt idx="66">
                  <c:v>12.05.20</c:v>
                </c:pt>
                <c:pt idx="67">
                  <c:v>13.05.20</c:v>
                </c:pt>
                <c:pt idx="68">
                  <c:v>14.05.20</c:v>
                </c:pt>
                <c:pt idx="69">
                  <c:v>15.05.20</c:v>
                </c:pt>
                <c:pt idx="70">
                  <c:v>16.05.20</c:v>
                </c:pt>
                <c:pt idx="71">
                  <c:v>17.05.20</c:v>
                </c:pt>
                <c:pt idx="72">
                  <c:v>18.05.20</c:v>
                </c:pt>
                <c:pt idx="73">
                  <c:v>19.05.20</c:v>
                </c:pt>
                <c:pt idx="74">
                  <c:v>20.05.20</c:v>
                </c:pt>
                <c:pt idx="75">
                  <c:v>21.05.20</c:v>
                </c:pt>
                <c:pt idx="76">
                  <c:v>22.05.20</c:v>
                </c:pt>
                <c:pt idx="77">
                  <c:v>23.05.20</c:v>
                </c:pt>
                <c:pt idx="78">
                  <c:v>24.05.20</c:v>
                </c:pt>
                <c:pt idx="79">
                  <c:v>25.05.20</c:v>
                </c:pt>
                <c:pt idx="80">
                  <c:v>26.05.20</c:v>
                </c:pt>
                <c:pt idx="81">
                  <c:v>27.05.20</c:v>
                </c:pt>
                <c:pt idx="82">
                  <c:v>28.05.20</c:v>
                </c:pt>
                <c:pt idx="83">
                  <c:v>29.05.20</c:v>
                </c:pt>
                <c:pt idx="84">
                  <c:v>30.05.20</c:v>
                </c:pt>
                <c:pt idx="85">
                  <c:v>31.05.20</c:v>
                </c:pt>
                <c:pt idx="86">
                  <c:v>01.06.20</c:v>
                </c:pt>
                <c:pt idx="87">
                  <c:v>02.06.20</c:v>
                </c:pt>
                <c:pt idx="88">
                  <c:v>03.06.20</c:v>
                </c:pt>
                <c:pt idx="89">
                  <c:v>04.06.20</c:v>
                </c:pt>
                <c:pt idx="90">
                  <c:v>05.06.20</c:v>
                </c:pt>
                <c:pt idx="91">
                  <c:v>06.06.20</c:v>
                </c:pt>
                <c:pt idx="92">
                  <c:v>07.06.20</c:v>
                </c:pt>
                <c:pt idx="93">
                  <c:v>08.06.20</c:v>
                </c:pt>
                <c:pt idx="94">
                  <c:v>09.06.20</c:v>
                </c:pt>
                <c:pt idx="95">
                  <c:v>10.06.20</c:v>
                </c:pt>
                <c:pt idx="96">
                  <c:v>11.06.20</c:v>
                </c:pt>
                <c:pt idx="97">
                  <c:v>12.06.20</c:v>
                </c:pt>
                <c:pt idx="98">
                  <c:v>13.06.20</c:v>
                </c:pt>
                <c:pt idx="99">
                  <c:v>14.06.20</c:v>
                </c:pt>
                <c:pt idx="100">
                  <c:v>15.06.20</c:v>
                </c:pt>
                <c:pt idx="101">
                  <c:v>16.06.20</c:v>
                </c:pt>
                <c:pt idx="102">
                  <c:v>17.06.20</c:v>
                </c:pt>
                <c:pt idx="103">
                  <c:v>18.06.20</c:v>
                </c:pt>
                <c:pt idx="104">
                  <c:v>19.06.20</c:v>
                </c:pt>
                <c:pt idx="105">
                  <c:v>20.06.20</c:v>
                </c:pt>
                <c:pt idx="106">
                  <c:v>21.06.20</c:v>
                </c:pt>
                <c:pt idx="107">
                  <c:v>22.06.20</c:v>
                </c:pt>
                <c:pt idx="108">
                  <c:v>23.06.20</c:v>
                </c:pt>
                <c:pt idx="109">
                  <c:v>24.06.20</c:v>
                </c:pt>
                <c:pt idx="110">
                  <c:v>25.06.20</c:v>
                </c:pt>
                <c:pt idx="111">
                  <c:v>26.06.20</c:v>
                </c:pt>
                <c:pt idx="112">
                  <c:v>27.06.20</c:v>
                </c:pt>
                <c:pt idx="113">
                  <c:v>28.06.20</c:v>
                </c:pt>
                <c:pt idx="114">
                  <c:v>29.06.20</c:v>
                </c:pt>
                <c:pt idx="115">
                  <c:v>30.06.20</c:v>
                </c:pt>
                <c:pt idx="116">
                  <c:v>01.07.20</c:v>
                </c:pt>
                <c:pt idx="117">
                  <c:v>02.07.20</c:v>
                </c:pt>
                <c:pt idx="118">
                  <c:v>03.07.20</c:v>
                </c:pt>
                <c:pt idx="119">
                  <c:v>04.07.20</c:v>
                </c:pt>
                <c:pt idx="120">
                  <c:v>05.07.20</c:v>
                </c:pt>
                <c:pt idx="121">
                  <c:v>06.07.20</c:v>
                </c:pt>
                <c:pt idx="122">
                  <c:v>07.07.20</c:v>
                </c:pt>
                <c:pt idx="123">
                  <c:v>08.07.20</c:v>
                </c:pt>
                <c:pt idx="124">
                  <c:v>09.07.20</c:v>
                </c:pt>
                <c:pt idx="125">
                  <c:v>10.07.20</c:v>
                </c:pt>
                <c:pt idx="126">
                  <c:v>11.07.20</c:v>
                </c:pt>
                <c:pt idx="127">
                  <c:v>12.07.20</c:v>
                </c:pt>
                <c:pt idx="128">
                  <c:v>13.07.20</c:v>
                </c:pt>
                <c:pt idx="129">
                  <c:v>14.07.20</c:v>
                </c:pt>
                <c:pt idx="130">
                  <c:v>15.07.20</c:v>
                </c:pt>
                <c:pt idx="131">
                  <c:v>16.07.20</c:v>
                </c:pt>
                <c:pt idx="132">
                  <c:v>17.07.20</c:v>
                </c:pt>
                <c:pt idx="133">
                  <c:v>18.07.20</c:v>
                </c:pt>
                <c:pt idx="134">
                  <c:v>19.07.20</c:v>
                </c:pt>
                <c:pt idx="135">
                  <c:v>20.07.20</c:v>
                </c:pt>
                <c:pt idx="136">
                  <c:v>21.07.20</c:v>
                </c:pt>
                <c:pt idx="137">
                  <c:v>22.07.20</c:v>
                </c:pt>
                <c:pt idx="138">
                  <c:v>23.07.20</c:v>
                </c:pt>
                <c:pt idx="139">
                  <c:v>24.07.20</c:v>
                </c:pt>
                <c:pt idx="140">
                  <c:v>25.07.20</c:v>
                </c:pt>
                <c:pt idx="141">
                  <c:v>26.07.20</c:v>
                </c:pt>
                <c:pt idx="142">
                  <c:v>27.07.20</c:v>
                </c:pt>
                <c:pt idx="143">
                  <c:v>28.07.20</c:v>
                </c:pt>
                <c:pt idx="144">
                  <c:v>29.07.20</c:v>
                </c:pt>
                <c:pt idx="145">
                  <c:v>30.07.20</c:v>
                </c:pt>
                <c:pt idx="146">
                  <c:v>31.07.20</c:v>
                </c:pt>
                <c:pt idx="147">
                  <c:v>01.08.20</c:v>
                </c:pt>
                <c:pt idx="148">
                  <c:v>02.08.20</c:v>
                </c:pt>
                <c:pt idx="149">
                  <c:v>03.08.20</c:v>
                </c:pt>
                <c:pt idx="150">
                  <c:v>04.08.20</c:v>
                </c:pt>
                <c:pt idx="151">
                  <c:v>05.08.20</c:v>
                </c:pt>
                <c:pt idx="152">
                  <c:v>06.08.20</c:v>
                </c:pt>
                <c:pt idx="153">
                  <c:v>07.08.20</c:v>
                </c:pt>
                <c:pt idx="154">
                  <c:v>08.08.20</c:v>
                </c:pt>
                <c:pt idx="155">
                  <c:v>09.08.20</c:v>
                </c:pt>
                <c:pt idx="156">
                  <c:v>10.08.20</c:v>
                </c:pt>
                <c:pt idx="157">
                  <c:v>11.08.20</c:v>
                </c:pt>
                <c:pt idx="158">
                  <c:v>12.08.20</c:v>
                </c:pt>
                <c:pt idx="159">
                  <c:v>13.08.20</c:v>
                </c:pt>
                <c:pt idx="160">
                  <c:v>14.08.20</c:v>
                </c:pt>
                <c:pt idx="161">
                  <c:v>15.08.20</c:v>
                </c:pt>
                <c:pt idx="162">
                  <c:v>16.08.20</c:v>
                </c:pt>
                <c:pt idx="163">
                  <c:v>17.08.20</c:v>
                </c:pt>
                <c:pt idx="164">
                  <c:v>18.08.20</c:v>
                </c:pt>
                <c:pt idx="165">
                  <c:v>19.08.20</c:v>
                </c:pt>
                <c:pt idx="166">
                  <c:v>20.08.20</c:v>
                </c:pt>
                <c:pt idx="167">
                  <c:v>21.08.20</c:v>
                </c:pt>
                <c:pt idx="168">
                  <c:v>22.08.20</c:v>
                </c:pt>
                <c:pt idx="169">
                  <c:v>23.08.20</c:v>
                </c:pt>
                <c:pt idx="170">
                  <c:v>24.08.20</c:v>
                </c:pt>
                <c:pt idx="171">
                  <c:v>25.08.20</c:v>
                </c:pt>
                <c:pt idx="172">
                  <c:v>26.08.20</c:v>
                </c:pt>
                <c:pt idx="173">
                  <c:v>27.08.20</c:v>
                </c:pt>
                <c:pt idx="174">
                  <c:v>28.08.20</c:v>
                </c:pt>
                <c:pt idx="175">
                  <c:v>29.08.20</c:v>
                </c:pt>
                <c:pt idx="176">
                  <c:v>30.08.20</c:v>
                </c:pt>
                <c:pt idx="177">
                  <c:v>31.08.20</c:v>
                </c:pt>
                <c:pt idx="178">
                  <c:v>01.09.20</c:v>
                </c:pt>
                <c:pt idx="179">
                  <c:v>02.09.20</c:v>
                </c:pt>
                <c:pt idx="180">
                  <c:v>03.09.20</c:v>
                </c:pt>
                <c:pt idx="181">
                  <c:v>04.09.20</c:v>
                </c:pt>
                <c:pt idx="182">
                  <c:v>05.09.20</c:v>
                </c:pt>
                <c:pt idx="183">
                  <c:v>06.09.20</c:v>
                </c:pt>
                <c:pt idx="184">
                  <c:v>07.09.20</c:v>
                </c:pt>
                <c:pt idx="185">
                  <c:v>08.09.20</c:v>
                </c:pt>
                <c:pt idx="186">
                  <c:v>09.09.20</c:v>
                </c:pt>
                <c:pt idx="187">
                  <c:v>10.09.20</c:v>
                </c:pt>
                <c:pt idx="188">
                  <c:v>11.09.20</c:v>
                </c:pt>
                <c:pt idx="189">
                  <c:v>12.09.20</c:v>
                </c:pt>
                <c:pt idx="190">
                  <c:v>13.09.20</c:v>
                </c:pt>
                <c:pt idx="191">
                  <c:v>14.09.20</c:v>
                </c:pt>
                <c:pt idx="192">
                  <c:v>15.09.20</c:v>
                </c:pt>
                <c:pt idx="193">
                  <c:v>16.09.20</c:v>
                </c:pt>
                <c:pt idx="194">
                  <c:v>17.09.20</c:v>
                </c:pt>
                <c:pt idx="195">
                  <c:v>18.09.20</c:v>
                </c:pt>
                <c:pt idx="196">
                  <c:v>19.09.20</c:v>
                </c:pt>
                <c:pt idx="197">
                  <c:v>20.09.20</c:v>
                </c:pt>
                <c:pt idx="198">
                  <c:v>21.09.20</c:v>
                </c:pt>
                <c:pt idx="199">
                  <c:v>22.09.20</c:v>
                </c:pt>
                <c:pt idx="200">
                  <c:v>23.09.20</c:v>
                </c:pt>
                <c:pt idx="201">
                  <c:v>24.09.20</c:v>
                </c:pt>
                <c:pt idx="202">
                  <c:v>25.09.20</c:v>
                </c:pt>
                <c:pt idx="203">
                  <c:v>26.09.20</c:v>
                </c:pt>
                <c:pt idx="204">
                  <c:v>27.09.20</c:v>
                </c:pt>
                <c:pt idx="205">
                  <c:v>28.09.20</c:v>
                </c:pt>
                <c:pt idx="206">
                  <c:v>29.09.20</c:v>
                </c:pt>
                <c:pt idx="207">
                  <c:v>30.09.20</c:v>
                </c:pt>
                <c:pt idx="208">
                  <c:v>01.10.20</c:v>
                </c:pt>
                <c:pt idx="209">
                  <c:v>02.10.20</c:v>
                </c:pt>
                <c:pt idx="210">
                  <c:v>03.10.20</c:v>
                </c:pt>
                <c:pt idx="211">
                  <c:v>04.10.20</c:v>
                </c:pt>
                <c:pt idx="212">
                  <c:v>05.10.20</c:v>
                </c:pt>
                <c:pt idx="213">
                  <c:v>06.10.20</c:v>
                </c:pt>
                <c:pt idx="214">
                  <c:v>07.10.20</c:v>
                </c:pt>
                <c:pt idx="215">
                  <c:v>08.10.20</c:v>
                </c:pt>
                <c:pt idx="216">
                  <c:v>09.10.20</c:v>
                </c:pt>
                <c:pt idx="217">
                  <c:v>10.10.20</c:v>
                </c:pt>
              </c:strCache>
            </c:strRef>
          </c:cat>
          <c:val>
            <c:numRef>
              <c:f>List1!$H$4:$HQ$4</c:f>
              <c:numCache>
                <c:formatCode>General</c:formatCode>
                <c:ptCount val="21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11</c:v>
                </c:pt>
                <c:pt idx="13">
                  <c:v>14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29</c:v>
                </c:pt>
                <c:pt idx="18">
                  <c:v>39</c:v>
                </c:pt>
                <c:pt idx="19">
                  <c:v>42</c:v>
                </c:pt>
                <c:pt idx="20">
                  <c:v>55</c:v>
                </c:pt>
                <c:pt idx="21">
                  <c:v>60</c:v>
                </c:pt>
                <c:pt idx="22">
                  <c:v>66</c:v>
                </c:pt>
                <c:pt idx="23">
                  <c:v>75</c:v>
                </c:pt>
                <c:pt idx="24">
                  <c:v>83</c:v>
                </c:pt>
                <c:pt idx="25">
                  <c:v>88</c:v>
                </c:pt>
                <c:pt idx="26">
                  <c:v>94</c:v>
                </c:pt>
                <c:pt idx="27">
                  <c:v>115</c:v>
                </c:pt>
                <c:pt idx="28">
                  <c:v>127</c:v>
                </c:pt>
                <c:pt idx="29">
                  <c:v>129</c:v>
                </c:pt>
                <c:pt idx="30">
                  <c:v>144</c:v>
                </c:pt>
                <c:pt idx="31">
                  <c:v>151</c:v>
                </c:pt>
                <c:pt idx="32">
                  <c:v>159</c:v>
                </c:pt>
                <c:pt idx="33">
                  <c:v>176</c:v>
                </c:pt>
                <c:pt idx="34">
                  <c:v>184</c:v>
                </c:pt>
                <c:pt idx="35">
                  <c:v>188</c:v>
                </c:pt>
                <c:pt idx="36">
                  <c:v>195</c:v>
                </c:pt>
                <c:pt idx="37">
                  <c:v>193</c:v>
                </c:pt>
                <c:pt idx="38">
                  <c:v>200</c:v>
                </c:pt>
                <c:pt idx="39">
                  <c:v>205</c:v>
                </c:pt>
                <c:pt idx="40">
                  <c:v>201</c:v>
                </c:pt>
                <c:pt idx="41">
                  <c:v>198</c:v>
                </c:pt>
                <c:pt idx="42">
                  <c:v>192</c:v>
                </c:pt>
                <c:pt idx="43">
                  <c:v>203</c:v>
                </c:pt>
                <c:pt idx="44">
                  <c:v>201</c:v>
                </c:pt>
                <c:pt idx="45">
                  <c:v>199</c:v>
                </c:pt>
                <c:pt idx="46">
                  <c:v>198</c:v>
                </c:pt>
                <c:pt idx="47">
                  <c:v>183</c:v>
                </c:pt>
                <c:pt idx="48">
                  <c:v>178</c:v>
                </c:pt>
                <c:pt idx="49">
                  <c:v>166</c:v>
                </c:pt>
                <c:pt idx="50">
                  <c:v>165</c:v>
                </c:pt>
                <c:pt idx="51">
                  <c:v>164</c:v>
                </c:pt>
                <c:pt idx="52">
                  <c:v>157</c:v>
                </c:pt>
                <c:pt idx="53">
                  <c:v>154</c:v>
                </c:pt>
                <c:pt idx="54">
                  <c:v>151</c:v>
                </c:pt>
                <c:pt idx="55">
                  <c:v>141</c:v>
                </c:pt>
                <c:pt idx="56">
                  <c:v>129</c:v>
                </c:pt>
                <c:pt idx="57">
                  <c:v>127</c:v>
                </c:pt>
                <c:pt idx="58">
                  <c:v>127</c:v>
                </c:pt>
                <c:pt idx="59">
                  <c:v>123</c:v>
                </c:pt>
                <c:pt idx="60">
                  <c:v>120</c:v>
                </c:pt>
                <c:pt idx="61">
                  <c:v>111</c:v>
                </c:pt>
                <c:pt idx="62">
                  <c:v>102</c:v>
                </c:pt>
                <c:pt idx="63">
                  <c:v>99</c:v>
                </c:pt>
                <c:pt idx="64">
                  <c:v>95</c:v>
                </c:pt>
                <c:pt idx="65">
                  <c:v>94</c:v>
                </c:pt>
                <c:pt idx="66">
                  <c:v>83</c:v>
                </c:pt>
                <c:pt idx="67">
                  <c:v>79</c:v>
                </c:pt>
                <c:pt idx="68">
                  <c:v>70</c:v>
                </c:pt>
                <c:pt idx="69">
                  <c:v>68</c:v>
                </c:pt>
                <c:pt idx="70">
                  <c:v>59</c:v>
                </c:pt>
                <c:pt idx="71">
                  <c:v>54</c:v>
                </c:pt>
                <c:pt idx="72">
                  <c:v>55</c:v>
                </c:pt>
                <c:pt idx="73">
                  <c:v>49</c:v>
                </c:pt>
                <c:pt idx="74">
                  <c:v>48</c:v>
                </c:pt>
                <c:pt idx="75">
                  <c:v>46</c:v>
                </c:pt>
                <c:pt idx="76">
                  <c:v>43</c:v>
                </c:pt>
                <c:pt idx="77">
                  <c:v>40</c:v>
                </c:pt>
                <c:pt idx="78">
                  <c:v>38</c:v>
                </c:pt>
                <c:pt idx="79">
                  <c:v>37</c:v>
                </c:pt>
                <c:pt idx="80">
                  <c:v>37</c:v>
                </c:pt>
                <c:pt idx="81">
                  <c:v>33</c:v>
                </c:pt>
                <c:pt idx="82">
                  <c:v>32</c:v>
                </c:pt>
                <c:pt idx="83">
                  <c:v>32</c:v>
                </c:pt>
                <c:pt idx="84">
                  <c:v>29</c:v>
                </c:pt>
                <c:pt idx="85">
                  <c:v>28</c:v>
                </c:pt>
                <c:pt idx="86">
                  <c:v>28</c:v>
                </c:pt>
                <c:pt idx="87">
                  <c:v>26</c:v>
                </c:pt>
                <c:pt idx="88">
                  <c:v>26</c:v>
                </c:pt>
                <c:pt idx="89">
                  <c:v>28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3">
                  <c:v>34</c:v>
                </c:pt>
                <c:pt idx="94">
                  <c:v>34</c:v>
                </c:pt>
                <c:pt idx="95">
                  <c:v>35</c:v>
                </c:pt>
                <c:pt idx="96">
                  <c:v>35</c:v>
                </c:pt>
                <c:pt idx="97">
                  <c:v>37</c:v>
                </c:pt>
                <c:pt idx="98">
                  <c:v>36</c:v>
                </c:pt>
                <c:pt idx="99">
                  <c:v>37</c:v>
                </c:pt>
                <c:pt idx="100">
                  <c:v>38</c:v>
                </c:pt>
                <c:pt idx="101">
                  <c:v>37</c:v>
                </c:pt>
                <c:pt idx="102">
                  <c:v>39</c:v>
                </c:pt>
                <c:pt idx="103">
                  <c:v>40</c:v>
                </c:pt>
                <c:pt idx="104">
                  <c:v>43</c:v>
                </c:pt>
                <c:pt idx="105">
                  <c:v>41</c:v>
                </c:pt>
                <c:pt idx="106">
                  <c:v>40</c:v>
                </c:pt>
                <c:pt idx="107">
                  <c:v>39</c:v>
                </c:pt>
                <c:pt idx="108">
                  <c:v>36</c:v>
                </c:pt>
                <c:pt idx="109">
                  <c:v>35</c:v>
                </c:pt>
                <c:pt idx="110">
                  <c:v>35</c:v>
                </c:pt>
                <c:pt idx="111">
                  <c:v>35</c:v>
                </c:pt>
                <c:pt idx="112">
                  <c:v>35</c:v>
                </c:pt>
                <c:pt idx="113">
                  <c:v>36</c:v>
                </c:pt>
                <c:pt idx="114">
                  <c:v>36</c:v>
                </c:pt>
                <c:pt idx="115">
                  <c:v>36</c:v>
                </c:pt>
                <c:pt idx="116">
                  <c:v>35</c:v>
                </c:pt>
                <c:pt idx="117">
                  <c:v>31</c:v>
                </c:pt>
                <c:pt idx="118">
                  <c:v>31</c:v>
                </c:pt>
                <c:pt idx="119">
                  <c:v>27</c:v>
                </c:pt>
                <c:pt idx="120">
                  <c:v>28</c:v>
                </c:pt>
                <c:pt idx="121">
                  <c:v>29</c:v>
                </c:pt>
                <c:pt idx="122">
                  <c:v>31</c:v>
                </c:pt>
                <c:pt idx="123">
                  <c:v>32</c:v>
                </c:pt>
                <c:pt idx="124">
                  <c:v>29</c:v>
                </c:pt>
                <c:pt idx="125">
                  <c:v>31</c:v>
                </c:pt>
                <c:pt idx="126">
                  <c:v>27</c:v>
                </c:pt>
                <c:pt idx="127">
                  <c:v>26</c:v>
                </c:pt>
                <c:pt idx="128">
                  <c:v>26</c:v>
                </c:pt>
                <c:pt idx="129">
                  <c:v>31</c:v>
                </c:pt>
                <c:pt idx="130">
                  <c:v>35</c:v>
                </c:pt>
                <c:pt idx="131">
                  <c:v>35</c:v>
                </c:pt>
                <c:pt idx="132">
                  <c:v>38</c:v>
                </c:pt>
                <c:pt idx="133">
                  <c:v>41</c:v>
                </c:pt>
                <c:pt idx="134">
                  <c:v>41</c:v>
                </c:pt>
                <c:pt idx="135">
                  <c:v>43</c:v>
                </c:pt>
                <c:pt idx="136">
                  <c:v>43</c:v>
                </c:pt>
                <c:pt idx="137">
                  <c:v>46</c:v>
                </c:pt>
                <c:pt idx="138">
                  <c:v>50</c:v>
                </c:pt>
                <c:pt idx="139">
                  <c:v>50</c:v>
                </c:pt>
                <c:pt idx="140">
                  <c:v>52</c:v>
                </c:pt>
                <c:pt idx="141">
                  <c:v>50</c:v>
                </c:pt>
                <c:pt idx="142">
                  <c:v>51</c:v>
                </c:pt>
                <c:pt idx="143">
                  <c:v>54</c:v>
                </c:pt>
                <c:pt idx="144">
                  <c:v>55</c:v>
                </c:pt>
                <c:pt idx="145">
                  <c:v>56</c:v>
                </c:pt>
                <c:pt idx="146">
                  <c:v>61</c:v>
                </c:pt>
                <c:pt idx="147">
                  <c:v>58</c:v>
                </c:pt>
                <c:pt idx="148">
                  <c:v>58</c:v>
                </c:pt>
                <c:pt idx="149">
                  <c:v>59</c:v>
                </c:pt>
                <c:pt idx="150">
                  <c:v>59</c:v>
                </c:pt>
                <c:pt idx="151">
                  <c:v>55</c:v>
                </c:pt>
                <c:pt idx="152">
                  <c:v>55</c:v>
                </c:pt>
                <c:pt idx="153">
                  <c:v>61</c:v>
                </c:pt>
                <c:pt idx="154">
                  <c:v>62</c:v>
                </c:pt>
                <c:pt idx="155">
                  <c:v>60</c:v>
                </c:pt>
                <c:pt idx="156">
                  <c:v>62</c:v>
                </c:pt>
                <c:pt idx="157">
                  <c:v>67</c:v>
                </c:pt>
                <c:pt idx="158">
                  <c:v>63</c:v>
                </c:pt>
                <c:pt idx="159">
                  <c:v>72</c:v>
                </c:pt>
                <c:pt idx="160">
                  <c:v>79</c:v>
                </c:pt>
                <c:pt idx="161">
                  <c:v>78</c:v>
                </c:pt>
                <c:pt idx="162">
                  <c:v>77</c:v>
                </c:pt>
                <c:pt idx="163">
                  <c:v>80</c:v>
                </c:pt>
                <c:pt idx="164">
                  <c:v>87</c:v>
                </c:pt>
                <c:pt idx="165">
                  <c:v>87</c:v>
                </c:pt>
                <c:pt idx="166">
                  <c:v>91</c:v>
                </c:pt>
                <c:pt idx="167">
                  <c:v>96</c:v>
                </c:pt>
                <c:pt idx="168">
                  <c:v>97</c:v>
                </c:pt>
                <c:pt idx="169">
                  <c:v>98</c:v>
                </c:pt>
                <c:pt idx="170">
                  <c:v>102</c:v>
                </c:pt>
                <c:pt idx="171">
                  <c:v>103</c:v>
                </c:pt>
                <c:pt idx="172">
                  <c:v>107</c:v>
                </c:pt>
                <c:pt idx="173">
                  <c:v>104</c:v>
                </c:pt>
                <c:pt idx="174">
                  <c:v>96</c:v>
                </c:pt>
                <c:pt idx="175">
                  <c:v>88</c:v>
                </c:pt>
                <c:pt idx="176">
                  <c:v>90</c:v>
                </c:pt>
                <c:pt idx="177">
                  <c:v>93</c:v>
                </c:pt>
                <c:pt idx="178">
                  <c:v>93</c:v>
                </c:pt>
                <c:pt idx="179">
                  <c:v>97</c:v>
                </c:pt>
                <c:pt idx="180">
                  <c:v>105</c:v>
                </c:pt>
                <c:pt idx="181">
                  <c:v>116</c:v>
                </c:pt>
                <c:pt idx="182">
                  <c:v>110</c:v>
                </c:pt>
                <c:pt idx="183">
                  <c:v>117</c:v>
                </c:pt>
                <c:pt idx="184">
                  <c:v>135</c:v>
                </c:pt>
                <c:pt idx="185">
                  <c:v>152</c:v>
                </c:pt>
                <c:pt idx="186">
                  <c:v>171</c:v>
                </c:pt>
                <c:pt idx="187">
                  <c:v>191</c:v>
                </c:pt>
                <c:pt idx="188">
                  <c:v>213</c:v>
                </c:pt>
                <c:pt idx="189">
                  <c:v>229</c:v>
                </c:pt>
                <c:pt idx="190">
                  <c:v>222</c:v>
                </c:pt>
                <c:pt idx="191">
                  <c:v>237</c:v>
                </c:pt>
                <c:pt idx="192">
                  <c:v>262</c:v>
                </c:pt>
                <c:pt idx="193">
                  <c:v>305</c:v>
                </c:pt>
                <c:pt idx="194">
                  <c:v>353</c:v>
                </c:pt>
                <c:pt idx="195">
                  <c:v>377</c:v>
                </c:pt>
                <c:pt idx="196">
                  <c:v>401</c:v>
                </c:pt>
                <c:pt idx="197">
                  <c:v>405</c:v>
                </c:pt>
                <c:pt idx="198">
                  <c:v>429</c:v>
                </c:pt>
                <c:pt idx="199">
                  <c:v>447</c:v>
                </c:pt>
                <c:pt idx="200">
                  <c:v>473</c:v>
                </c:pt>
                <c:pt idx="201">
                  <c:v>531</c:v>
                </c:pt>
                <c:pt idx="202">
                  <c:v>586</c:v>
                </c:pt>
                <c:pt idx="203">
                  <c:v>584</c:v>
                </c:pt>
                <c:pt idx="204">
                  <c:v>591</c:v>
                </c:pt>
                <c:pt idx="205">
                  <c:v>589</c:v>
                </c:pt>
                <c:pt idx="206">
                  <c:v>613</c:v>
                </c:pt>
                <c:pt idx="207">
                  <c:v>675</c:v>
                </c:pt>
                <c:pt idx="208">
                  <c:v>751</c:v>
                </c:pt>
                <c:pt idx="209">
                  <c:v>834</c:v>
                </c:pt>
                <c:pt idx="210">
                  <c:v>872</c:v>
                </c:pt>
                <c:pt idx="211">
                  <c:v>899</c:v>
                </c:pt>
                <c:pt idx="212">
                  <c:v>986</c:v>
                </c:pt>
                <c:pt idx="213">
                  <c:v>1083</c:v>
                </c:pt>
                <c:pt idx="214">
                  <c:v>1215</c:v>
                </c:pt>
                <c:pt idx="215">
                  <c:v>1329</c:v>
                </c:pt>
                <c:pt idx="216">
                  <c:v>1523</c:v>
                </c:pt>
                <c:pt idx="217">
                  <c:v>1591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AD-401B-B0F1-3084A0E2D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874623"/>
        <c:axId val="343454575"/>
      </c:lineChart>
      <c:catAx>
        <c:axId val="34287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454575"/>
        <c:crosses val="autoZero"/>
        <c:auto val="1"/>
        <c:lblAlgn val="ctr"/>
        <c:lblOffset val="100"/>
        <c:tickLblSkip val="7"/>
        <c:noMultiLvlLbl val="0"/>
      </c:catAx>
      <c:valAx>
        <c:axId val="34345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2874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2017723244718"/>
          <c:y val="7.6359797297297291E-2"/>
          <c:w val="0.65566598500340845"/>
          <c:h val="0.80847090840840841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Lékaři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17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8D-4D17-A5D7-C86728DC9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List1!$H$1:$HQ$1</c:f>
              <c:strCache>
                <c:ptCount val="218"/>
                <c:pt idx="0">
                  <c:v>07.03.20</c:v>
                </c:pt>
                <c:pt idx="1">
                  <c:v>08.03.20</c:v>
                </c:pt>
                <c:pt idx="2">
                  <c:v>09.03.20</c:v>
                </c:pt>
                <c:pt idx="3">
                  <c:v>10.03.20</c:v>
                </c:pt>
                <c:pt idx="4">
                  <c:v>11.03.20</c:v>
                </c:pt>
                <c:pt idx="5">
                  <c:v>12.03.20</c:v>
                </c:pt>
                <c:pt idx="6">
                  <c:v>13.03.20</c:v>
                </c:pt>
                <c:pt idx="7">
                  <c:v>14.03.20</c:v>
                </c:pt>
                <c:pt idx="8">
                  <c:v>15.03.20</c:v>
                </c:pt>
                <c:pt idx="9">
                  <c:v>16.03.20</c:v>
                </c:pt>
                <c:pt idx="10">
                  <c:v>17.03.20</c:v>
                </c:pt>
                <c:pt idx="11">
                  <c:v>18.03.20</c:v>
                </c:pt>
                <c:pt idx="12">
                  <c:v>19.03.20</c:v>
                </c:pt>
                <c:pt idx="13">
                  <c:v>20.03.20</c:v>
                </c:pt>
                <c:pt idx="14">
                  <c:v>21.03.20</c:v>
                </c:pt>
                <c:pt idx="15">
                  <c:v>22.03.20</c:v>
                </c:pt>
                <c:pt idx="16">
                  <c:v>23.03.20</c:v>
                </c:pt>
                <c:pt idx="17">
                  <c:v>24.03.20</c:v>
                </c:pt>
                <c:pt idx="18">
                  <c:v>25.03.20</c:v>
                </c:pt>
                <c:pt idx="19">
                  <c:v>26.03.20</c:v>
                </c:pt>
                <c:pt idx="20">
                  <c:v>27.03.20</c:v>
                </c:pt>
                <c:pt idx="21">
                  <c:v>28.03.20</c:v>
                </c:pt>
                <c:pt idx="22">
                  <c:v>29.03.20</c:v>
                </c:pt>
                <c:pt idx="23">
                  <c:v>30.03.20</c:v>
                </c:pt>
                <c:pt idx="24">
                  <c:v>31.03.20</c:v>
                </c:pt>
                <c:pt idx="25">
                  <c:v>01.04.20</c:v>
                </c:pt>
                <c:pt idx="26">
                  <c:v>02.04.20</c:v>
                </c:pt>
                <c:pt idx="27">
                  <c:v>03.04.20</c:v>
                </c:pt>
                <c:pt idx="28">
                  <c:v>04.04.20</c:v>
                </c:pt>
                <c:pt idx="29">
                  <c:v>05.04.20</c:v>
                </c:pt>
                <c:pt idx="30">
                  <c:v>06.04.20</c:v>
                </c:pt>
                <c:pt idx="31">
                  <c:v>07.04.20</c:v>
                </c:pt>
                <c:pt idx="32">
                  <c:v>08.04.20</c:v>
                </c:pt>
                <c:pt idx="33">
                  <c:v>09.04.20</c:v>
                </c:pt>
                <c:pt idx="34">
                  <c:v>10.04.20</c:v>
                </c:pt>
                <c:pt idx="35">
                  <c:v>11.04.20</c:v>
                </c:pt>
                <c:pt idx="36">
                  <c:v>12.04.20</c:v>
                </c:pt>
                <c:pt idx="37">
                  <c:v>13.04.20</c:v>
                </c:pt>
                <c:pt idx="38">
                  <c:v>14.04.20</c:v>
                </c:pt>
                <c:pt idx="39">
                  <c:v>15.04.20</c:v>
                </c:pt>
                <c:pt idx="40">
                  <c:v>16.04.20</c:v>
                </c:pt>
                <c:pt idx="41">
                  <c:v>17.04.20</c:v>
                </c:pt>
                <c:pt idx="42">
                  <c:v>18.04.20</c:v>
                </c:pt>
                <c:pt idx="43">
                  <c:v>19.04.20</c:v>
                </c:pt>
                <c:pt idx="44">
                  <c:v>20.04.20</c:v>
                </c:pt>
                <c:pt idx="45">
                  <c:v>21.04.20</c:v>
                </c:pt>
                <c:pt idx="46">
                  <c:v>22.04.20</c:v>
                </c:pt>
                <c:pt idx="47">
                  <c:v>23.04.20</c:v>
                </c:pt>
                <c:pt idx="48">
                  <c:v>24.04.20</c:v>
                </c:pt>
                <c:pt idx="49">
                  <c:v>25.04.20</c:v>
                </c:pt>
                <c:pt idx="50">
                  <c:v>26.04.20</c:v>
                </c:pt>
                <c:pt idx="51">
                  <c:v>27.04.20</c:v>
                </c:pt>
                <c:pt idx="52">
                  <c:v>28.04.20</c:v>
                </c:pt>
                <c:pt idx="53">
                  <c:v>29.04.20</c:v>
                </c:pt>
                <c:pt idx="54">
                  <c:v>30.04.20</c:v>
                </c:pt>
                <c:pt idx="55">
                  <c:v>01.05.20</c:v>
                </c:pt>
                <c:pt idx="56">
                  <c:v>02.05.20</c:v>
                </c:pt>
                <c:pt idx="57">
                  <c:v>03.05.20</c:v>
                </c:pt>
                <c:pt idx="58">
                  <c:v>04.05.20</c:v>
                </c:pt>
                <c:pt idx="59">
                  <c:v>05.05.20</c:v>
                </c:pt>
                <c:pt idx="60">
                  <c:v>06.05.20</c:v>
                </c:pt>
                <c:pt idx="61">
                  <c:v>07.05.20</c:v>
                </c:pt>
                <c:pt idx="62">
                  <c:v>08.05.20</c:v>
                </c:pt>
                <c:pt idx="63">
                  <c:v>09.05.20</c:v>
                </c:pt>
                <c:pt idx="64">
                  <c:v>10.05.20</c:v>
                </c:pt>
                <c:pt idx="65">
                  <c:v>11.05.20</c:v>
                </c:pt>
                <c:pt idx="66">
                  <c:v>12.05.20</c:v>
                </c:pt>
                <c:pt idx="67">
                  <c:v>13.05.20</c:v>
                </c:pt>
                <c:pt idx="68">
                  <c:v>14.05.20</c:v>
                </c:pt>
                <c:pt idx="69">
                  <c:v>15.05.20</c:v>
                </c:pt>
                <c:pt idx="70">
                  <c:v>16.05.20</c:v>
                </c:pt>
                <c:pt idx="71">
                  <c:v>17.05.20</c:v>
                </c:pt>
                <c:pt idx="72">
                  <c:v>18.05.20</c:v>
                </c:pt>
                <c:pt idx="73">
                  <c:v>19.05.20</c:v>
                </c:pt>
                <c:pt idx="74">
                  <c:v>20.05.20</c:v>
                </c:pt>
                <c:pt idx="75">
                  <c:v>21.05.20</c:v>
                </c:pt>
                <c:pt idx="76">
                  <c:v>22.05.20</c:v>
                </c:pt>
                <c:pt idx="77">
                  <c:v>23.05.20</c:v>
                </c:pt>
                <c:pt idx="78">
                  <c:v>24.05.20</c:v>
                </c:pt>
                <c:pt idx="79">
                  <c:v>25.05.20</c:v>
                </c:pt>
                <c:pt idx="80">
                  <c:v>26.05.20</c:v>
                </c:pt>
                <c:pt idx="81">
                  <c:v>27.05.20</c:v>
                </c:pt>
                <c:pt idx="82">
                  <c:v>28.05.20</c:v>
                </c:pt>
                <c:pt idx="83">
                  <c:v>29.05.20</c:v>
                </c:pt>
                <c:pt idx="84">
                  <c:v>30.05.20</c:v>
                </c:pt>
                <c:pt idx="85">
                  <c:v>31.05.20</c:v>
                </c:pt>
                <c:pt idx="86">
                  <c:v>01.06.20</c:v>
                </c:pt>
                <c:pt idx="87">
                  <c:v>02.06.20</c:v>
                </c:pt>
                <c:pt idx="88">
                  <c:v>03.06.20</c:v>
                </c:pt>
                <c:pt idx="89">
                  <c:v>04.06.20</c:v>
                </c:pt>
                <c:pt idx="90">
                  <c:v>05.06.20</c:v>
                </c:pt>
                <c:pt idx="91">
                  <c:v>06.06.20</c:v>
                </c:pt>
                <c:pt idx="92">
                  <c:v>07.06.20</c:v>
                </c:pt>
                <c:pt idx="93">
                  <c:v>08.06.20</c:v>
                </c:pt>
                <c:pt idx="94">
                  <c:v>09.06.20</c:v>
                </c:pt>
                <c:pt idx="95">
                  <c:v>10.06.20</c:v>
                </c:pt>
                <c:pt idx="96">
                  <c:v>11.06.20</c:v>
                </c:pt>
                <c:pt idx="97">
                  <c:v>12.06.20</c:v>
                </c:pt>
                <c:pt idx="98">
                  <c:v>13.06.20</c:v>
                </c:pt>
                <c:pt idx="99">
                  <c:v>14.06.20</c:v>
                </c:pt>
                <c:pt idx="100">
                  <c:v>15.06.20</c:v>
                </c:pt>
                <c:pt idx="101">
                  <c:v>16.06.20</c:v>
                </c:pt>
                <c:pt idx="102">
                  <c:v>17.06.20</c:v>
                </c:pt>
                <c:pt idx="103">
                  <c:v>18.06.20</c:v>
                </c:pt>
                <c:pt idx="104">
                  <c:v>19.06.20</c:v>
                </c:pt>
                <c:pt idx="105">
                  <c:v>20.06.20</c:v>
                </c:pt>
                <c:pt idx="106">
                  <c:v>21.06.20</c:v>
                </c:pt>
                <c:pt idx="107">
                  <c:v>22.06.20</c:v>
                </c:pt>
                <c:pt idx="108">
                  <c:v>23.06.20</c:v>
                </c:pt>
                <c:pt idx="109">
                  <c:v>24.06.20</c:v>
                </c:pt>
                <c:pt idx="110">
                  <c:v>25.06.20</c:v>
                </c:pt>
                <c:pt idx="111">
                  <c:v>26.06.20</c:v>
                </c:pt>
                <c:pt idx="112">
                  <c:v>27.06.20</c:v>
                </c:pt>
                <c:pt idx="113">
                  <c:v>28.06.20</c:v>
                </c:pt>
                <c:pt idx="114">
                  <c:v>29.06.20</c:v>
                </c:pt>
                <c:pt idx="115">
                  <c:v>30.06.20</c:v>
                </c:pt>
                <c:pt idx="116">
                  <c:v>01.07.20</c:v>
                </c:pt>
                <c:pt idx="117">
                  <c:v>02.07.20</c:v>
                </c:pt>
                <c:pt idx="118">
                  <c:v>03.07.20</c:v>
                </c:pt>
                <c:pt idx="119">
                  <c:v>04.07.20</c:v>
                </c:pt>
                <c:pt idx="120">
                  <c:v>05.07.20</c:v>
                </c:pt>
                <c:pt idx="121">
                  <c:v>06.07.20</c:v>
                </c:pt>
                <c:pt idx="122">
                  <c:v>07.07.20</c:v>
                </c:pt>
                <c:pt idx="123">
                  <c:v>08.07.20</c:v>
                </c:pt>
                <c:pt idx="124">
                  <c:v>09.07.20</c:v>
                </c:pt>
                <c:pt idx="125">
                  <c:v>10.07.20</c:v>
                </c:pt>
                <c:pt idx="126">
                  <c:v>11.07.20</c:v>
                </c:pt>
                <c:pt idx="127">
                  <c:v>12.07.20</c:v>
                </c:pt>
                <c:pt idx="128">
                  <c:v>13.07.20</c:v>
                </c:pt>
                <c:pt idx="129">
                  <c:v>14.07.20</c:v>
                </c:pt>
                <c:pt idx="130">
                  <c:v>15.07.20</c:v>
                </c:pt>
                <c:pt idx="131">
                  <c:v>16.07.20</c:v>
                </c:pt>
                <c:pt idx="132">
                  <c:v>17.07.20</c:v>
                </c:pt>
                <c:pt idx="133">
                  <c:v>18.07.20</c:v>
                </c:pt>
                <c:pt idx="134">
                  <c:v>19.07.20</c:v>
                </c:pt>
                <c:pt idx="135">
                  <c:v>20.07.20</c:v>
                </c:pt>
                <c:pt idx="136">
                  <c:v>21.07.20</c:v>
                </c:pt>
                <c:pt idx="137">
                  <c:v>22.07.20</c:v>
                </c:pt>
                <c:pt idx="138">
                  <c:v>23.07.20</c:v>
                </c:pt>
                <c:pt idx="139">
                  <c:v>24.07.20</c:v>
                </c:pt>
                <c:pt idx="140">
                  <c:v>25.07.20</c:v>
                </c:pt>
                <c:pt idx="141">
                  <c:v>26.07.20</c:v>
                </c:pt>
                <c:pt idx="142">
                  <c:v>27.07.20</c:v>
                </c:pt>
                <c:pt idx="143">
                  <c:v>28.07.20</c:v>
                </c:pt>
                <c:pt idx="144">
                  <c:v>29.07.20</c:v>
                </c:pt>
                <c:pt idx="145">
                  <c:v>30.07.20</c:v>
                </c:pt>
                <c:pt idx="146">
                  <c:v>31.07.20</c:v>
                </c:pt>
                <c:pt idx="147">
                  <c:v>01.08.20</c:v>
                </c:pt>
                <c:pt idx="148">
                  <c:v>02.08.20</c:v>
                </c:pt>
                <c:pt idx="149">
                  <c:v>03.08.20</c:v>
                </c:pt>
                <c:pt idx="150">
                  <c:v>04.08.20</c:v>
                </c:pt>
                <c:pt idx="151">
                  <c:v>05.08.20</c:v>
                </c:pt>
                <c:pt idx="152">
                  <c:v>06.08.20</c:v>
                </c:pt>
                <c:pt idx="153">
                  <c:v>07.08.20</c:v>
                </c:pt>
                <c:pt idx="154">
                  <c:v>08.08.20</c:v>
                </c:pt>
                <c:pt idx="155">
                  <c:v>09.08.20</c:v>
                </c:pt>
                <c:pt idx="156">
                  <c:v>10.08.20</c:v>
                </c:pt>
                <c:pt idx="157">
                  <c:v>11.08.20</c:v>
                </c:pt>
                <c:pt idx="158">
                  <c:v>12.08.20</c:v>
                </c:pt>
                <c:pt idx="159">
                  <c:v>13.08.20</c:v>
                </c:pt>
                <c:pt idx="160">
                  <c:v>14.08.20</c:v>
                </c:pt>
                <c:pt idx="161">
                  <c:v>15.08.20</c:v>
                </c:pt>
                <c:pt idx="162">
                  <c:v>16.08.20</c:v>
                </c:pt>
                <c:pt idx="163">
                  <c:v>17.08.20</c:v>
                </c:pt>
                <c:pt idx="164">
                  <c:v>18.08.20</c:v>
                </c:pt>
                <c:pt idx="165">
                  <c:v>19.08.20</c:v>
                </c:pt>
                <c:pt idx="166">
                  <c:v>20.08.20</c:v>
                </c:pt>
                <c:pt idx="167">
                  <c:v>21.08.20</c:v>
                </c:pt>
                <c:pt idx="168">
                  <c:v>22.08.20</c:v>
                </c:pt>
                <c:pt idx="169">
                  <c:v>23.08.20</c:v>
                </c:pt>
                <c:pt idx="170">
                  <c:v>24.08.20</c:v>
                </c:pt>
                <c:pt idx="171">
                  <c:v>25.08.20</c:v>
                </c:pt>
                <c:pt idx="172">
                  <c:v>26.08.20</c:v>
                </c:pt>
                <c:pt idx="173">
                  <c:v>27.08.20</c:v>
                </c:pt>
                <c:pt idx="174">
                  <c:v>28.08.20</c:v>
                </c:pt>
                <c:pt idx="175">
                  <c:v>29.08.20</c:v>
                </c:pt>
                <c:pt idx="176">
                  <c:v>30.08.20</c:v>
                </c:pt>
                <c:pt idx="177">
                  <c:v>31.08.20</c:v>
                </c:pt>
                <c:pt idx="178">
                  <c:v>01.09.20</c:v>
                </c:pt>
                <c:pt idx="179">
                  <c:v>02.09.20</c:v>
                </c:pt>
                <c:pt idx="180">
                  <c:v>03.09.20</c:v>
                </c:pt>
                <c:pt idx="181">
                  <c:v>04.09.20</c:v>
                </c:pt>
                <c:pt idx="182">
                  <c:v>05.09.20</c:v>
                </c:pt>
                <c:pt idx="183">
                  <c:v>06.09.20</c:v>
                </c:pt>
                <c:pt idx="184">
                  <c:v>07.09.20</c:v>
                </c:pt>
                <c:pt idx="185">
                  <c:v>08.09.20</c:v>
                </c:pt>
                <c:pt idx="186">
                  <c:v>09.09.20</c:v>
                </c:pt>
                <c:pt idx="187">
                  <c:v>10.09.20</c:v>
                </c:pt>
                <c:pt idx="188">
                  <c:v>11.09.20</c:v>
                </c:pt>
                <c:pt idx="189">
                  <c:v>12.09.20</c:v>
                </c:pt>
                <c:pt idx="190">
                  <c:v>13.09.20</c:v>
                </c:pt>
                <c:pt idx="191">
                  <c:v>14.09.20</c:v>
                </c:pt>
                <c:pt idx="192">
                  <c:v>15.09.20</c:v>
                </c:pt>
                <c:pt idx="193">
                  <c:v>16.09.20</c:v>
                </c:pt>
                <c:pt idx="194">
                  <c:v>17.09.20</c:v>
                </c:pt>
                <c:pt idx="195">
                  <c:v>18.09.20</c:v>
                </c:pt>
                <c:pt idx="196">
                  <c:v>19.09.20</c:v>
                </c:pt>
                <c:pt idx="197">
                  <c:v>20.09.20</c:v>
                </c:pt>
                <c:pt idx="198">
                  <c:v>21.09.20</c:v>
                </c:pt>
                <c:pt idx="199">
                  <c:v>22.09.20</c:v>
                </c:pt>
                <c:pt idx="200">
                  <c:v>23.09.20</c:v>
                </c:pt>
                <c:pt idx="201">
                  <c:v>24.09.20</c:v>
                </c:pt>
                <c:pt idx="202">
                  <c:v>25.09.20</c:v>
                </c:pt>
                <c:pt idx="203">
                  <c:v>26.09.20</c:v>
                </c:pt>
                <c:pt idx="204">
                  <c:v>27.09.20</c:v>
                </c:pt>
                <c:pt idx="205">
                  <c:v>28.09.20</c:v>
                </c:pt>
                <c:pt idx="206">
                  <c:v>29.09.20</c:v>
                </c:pt>
                <c:pt idx="207">
                  <c:v>30.09.20</c:v>
                </c:pt>
                <c:pt idx="208">
                  <c:v>01.10.20</c:v>
                </c:pt>
                <c:pt idx="209">
                  <c:v>02.10.20</c:v>
                </c:pt>
                <c:pt idx="210">
                  <c:v>03.10.20</c:v>
                </c:pt>
                <c:pt idx="211">
                  <c:v>04.10.20</c:v>
                </c:pt>
                <c:pt idx="212">
                  <c:v>05.10.20</c:v>
                </c:pt>
                <c:pt idx="213">
                  <c:v>06.10.20</c:v>
                </c:pt>
                <c:pt idx="214">
                  <c:v>07.10.20</c:v>
                </c:pt>
                <c:pt idx="215">
                  <c:v>08.10.20</c:v>
                </c:pt>
                <c:pt idx="216">
                  <c:v>09.10.20</c:v>
                </c:pt>
                <c:pt idx="217">
                  <c:v>10.10.20</c:v>
                </c:pt>
              </c:strCache>
            </c:strRef>
          </c:cat>
          <c:val>
            <c:numRef>
              <c:f>List1!$H$2:$HQ$2</c:f>
              <c:numCache>
                <c:formatCode>General</c:formatCode>
                <c:ptCount val="2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  <c:pt idx="11">
                  <c:v>13</c:v>
                </c:pt>
                <c:pt idx="12">
                  <c:v>16</c:v>
                </c:pt>
                <c:pt idx="13">
                  <c:v>22</c:v>
                </c:pt>
                <c:pt idx="14">
                  <c:v>27</c:v>
                </c:pt>
                <c:pt idx="15">
                  <c:v>33</c:v>
                </c:pt>
                <c:pt idx="16">
                  <c:v>36</c:v>
                </c:pt>
                <c:pt idx="17">
                  <c:v>44</c:v>
                </c:pt>
                <c:pt idx="18">
                  <c:v>56</c:v>
                </c:pt>
                <c:pt idx="19">
                  <c:v>62</c:v>
                </c:pt>
                <c:pt idx="20">
                  <c:v>72</c:v>
                </c:pt>
                <c:pt idx="21">
                  <c:v>78</c:v>
                </c:pt>
                <c:pt idx="22">
                  <c:v>83</c:v>
                </c:pt>
                <c:pt idx="23">
                  <c:v>86</c:v>
                </c:pt>
                <c:pt idx="24">
                  <c:v>93</c:v>
                </c:pt>
                <c:pt idx="25">
                  <c:v>99</c:v>
                </c:pt>
                <c:pt idx="26">
                  <c:v>103</c:v>
                </c:pt>
                <c:pt idx="27">
                  <c:v>111</c:v>
                </c:pt>
                <c:pt idx="28">
                  <c:v>113</c:v>
                </c:pt>
                <c:pt idx="29">
                  <c:v>115</c:v>
                </c:pt>
                <c:pt idx="30">
                  <c:v>120</c:v>
                </c:pt>
                <c:pt idx="31">
                  <c:v>123</c:v>
                </c:pt>
                <c:pt idx="32">
                  <c:v>130</c:v>
                </c:pt>
                <c:pt idx="33">
                  <c:v>131</c:v>
                </c:pt>
                <c:pt idx="34">
                  <c:v>133</c:v>
                </c:pt>
                <c:pt idx="35">
                  <c:v>136</c:v>
                </c:pt>
                <c:pt idx="36">
                  <c:v>137</c:v>
                </c:pt>
                <c:pt idx="37">
                  <c:v>137</c:v>
                </c:pt>
                <c:pt idx="38">
                  <c:v>138</c:v>
                </c:pt>
                <c:pt idx="39">
                  <c:v>142</c:v>
                </c:pt>
                <c:pt idx="40">
                  <c:v>143</c:v>
                </c:pt>
                <c:pt idx="41">
                  <c:v>145</c:v>
                </c:pt>
                <c:pt idx="42">
                  <c:v>147</c:v>
                </c:pt>
                <c:pt idx="43">
                  <c:v>148</c:v>
                </c:pt>
                <c:pt idx="44">
                  <c:v>153</c:v>
                </c:pt>
                <c:pt idx="45">
                  <c:v>158</c:v>
                </c:pt>
                <c:pt idx="46">
                  <c:v>159</c:v>
                </c:pt>
                <c:pt idx="47">
                  <c:v>160</c:v>
                </c:pt>
                <c:pt idx="48">
                  <c:v>164</c:v>
                </c:pt>
                <c:pt idx="49">
                  <c:v>166</c:v>
                </c:pt>
                <c:pt idx="50">
                  <c:v>167</c:v>
                </c:pt>
                <c:pt idx="51">
                  <c:v>168</c:v>
                </c:pt>
                <c:pt idx="52">
                  <c:v>169</c:v>
                </c:pt>
                <c:pt idx="53">
                  <c:v>171</c:v>
                </c:pt>
                <c:pt idx="54">
                  <c:v>173</c:v>
                </c:pt>
                <c:pt idx="55">
                  <c:v>174</c:v>
                </c:pt>
                <c:pt idx="56">
                  <c:v>174</c:v>
                </c:pt>
                <c:pt idx="57">
                  <c:v>175</c:v>
                </c:pt>
                <c:pt idx="58">
                  <c:v>175</c:v>
                </c:pt>
                <c:pt idx="59">
                  <c:v>176</c:v>
                </c:pt>
                <c:pt idx="60">
                  <c:v>178</c:v>
                </c:pt>
                <c:pt idx="61">
                  <c:v>179</c:v>
                </c:pt>
                <c:pt idx="62">
                  <c:v>181</c:v>
                </c:pt>
                <c:pt idx="63">
                  <c:v>181</c:v>
                </c:pt>
                <c:pt idx="64">
                  <c:v>181</c:v>
                </c:pt>
                <c:pt idx="65">
                  <c:v>184</c:v>
                </c:pt>
                <c:pt idx="66">
                  <c:v>184</c:v>
                </c:pt>
                <c:pt idx="67">
                  <c:v>186</c:v>
                </c:pt>
                <c:pt idx="68">
                  <c:v>186</c:v>
                </c:pt>
                <c:pt idx="69">
                  <c:v>186</c:v>
                </c:pt>
                <c:pt idx="70">
                  <c:v>186</c:v>
                </c:pt>
                <c:pt idx="71">
                  <c:v>187</c:v>
                </c:pt>
                <c:pt idx="72">
                  <c:v>187</c:v>
                </c:pt>
                <c:pt idx="73">
                  <c:v>187</c:v>
                </c:pt>
                <c:pt idx="74">
                  <c:v>188</c:v>
                </c:pt>
                <c:pt idx="75">
                  <c:v>188</c:v>
                </c:pt>
                <c:pt idx="76">
                  <c:v>189</c:v>
                </c:pt>
                <c:pt idx="77">
                  <c:v>189</c:v>
                </c:pt>
                <c:pt idx="78">
                  <c:v>189</c:v>
                </c:pt>
                <c:pt idx="79">
                  <c:v>189</c:v>
                </c:pt>
                <c:pt idx="80">
                  <c:v>190</c:v>
                </c:pt>
                <c:pt idx="81">
                  <c:v>190</c:v>
                </c:pt>
                <c:pt idx="82">
                  <c:v>190</c:v>
                </c:pt>
                <c:pt idx="83">
                  <c:v>193</c:v>
                </c:pt>
                <c:pt idx="84">
                  <c:v>193</c:v>
                </c:pt>
                <c:pt idx="85">
                  <c:v>193</c:v>
                </c:pt>
                <c:pt idx="86">
                  <c:v>193</c:v>
                </c:pt>
                <c:pt idx="87">
                  <c:v>194</c:v>
                </c:pt>
                <c:pt idx="88">
                  <c:v>194</c:v>
                </c:pt>
                <c:pt idx="89">
                  <c:v>195</c:v>
                </c:pt>
                <c:pt idx="90">
                  <c:v>195</c:v>
                </c:pt>
                <c:pt idx="91">
                  <c:v>195</c:v>
                </c:pt>
                <c:pt idx="92">
                  <c:v>195</c:v>
                </c:pt>
                <c:pt idx="93">
                  <c:v>197</c:v>
                </c:pt>
                <c:pt idx="94">
                  <c:v>198</c:v>
                </c:pt>
                <c:pt idx="95">
                  <c:v>199</c:v>
                </c:pt>
                <c:pt idx="96">
                  <c:v>199</c:v>
                </c:pt>
                <c:pt idx="97">
                  <c:v>199</c:v>
                </c:pt>
                <c:pt idx="98">
                  <c:v>199</c:v>
                </c:pt>
                <c:pt idx="99">
                  <c:v>200</c:v>
                </c:pt>
                <c:pt idx="100">
                  <c:v>200</c:v>
                </c:pt>
                <c:pt idx="101">
                  <c:v>201</c:v>
                </c:pt>
                <c:pt idx="102">
                  <c:v>202</c:v>
                </c:pt>
                <c:pt idx="103">
                  <c:v>203</c:v>
                </c:pt>
                <c:pt idx="104">
                  <c:v>203</c:v>
                </c:pt>
                <c:pt idx="105">
                  <c:v>205</c:v>
                </c:pt>
                <c:pt idx="106">
                  <c:v>205</c:v>
                </c:pt>
                <c:pt idx="107">
                  <c:v>205</c:v>
                </c:pt>
                <c:pt idx="108">
                  <c:v>205</c:v>
                </c:pt>
                <c:pt idx="109">
                  <c:v>206</c:v>
                </c:pt>
                <c:pt idx="110">
                  <c:v>206</c:v>
                </c:pt>
                <c:pt idx="111">
                  <c:v>207</c:v>
                </c:pt>
                <c:pt idx="112">
                  <c:v>208</c:v>
                </c:pt>
                <c:pt idx="113">
                  <c:v>209</c:v>
                </c:pt>
                <c:pt idx="114">
                  <c:v>209</c:v>
                </c:pt>
                <c:pt idx="115">
                  <c:v>209</c:v>
                </c:pt>
                <c:pt idx="116">
                  <c:v>210</c:v>
                </c:pt>
                <c:pt idx="117">
                  <c:v>212</c:v>
                </c:pt>
                <c:pt idx="118">
                  <c:v>212</c:v>
                </c:pt>
                <c:pt idx="119">
                  <c:v>212</c:v>
                </c:pt>
                <c:pt idx="120">
                  <c:v>212</c:v>
                </c:pt>
                <c:pt idx="121">
                  <c:v>213</c:v>
                </c:pt>
                <c:pt idx="122">
                  <c:v>213</c:v>
                </c:pt>
                <c:pt idx="123">
                  <c:v>213</c:v>
                </c:pt>
                <c:pt idx="124">
                  <c:v>213</c:v>
                </c:pt>
                <c:pt idx="125">
                  <c:v>214</c:v>
                </c:pt>
                <c:pt idx="126">
                  <c:v>214</c:v>
                </c:pt>
                <c:pt idx="127">
                  <c:v>214</c:v>
                </c:pt>
                <c:pt idx="128">
                  <c:v>214</c:v>
                </c:pt>
                <c:pt idx="129">
                  <c:v>216</c:v>
                </c:pt>
                <c:pt idx="130">
                  <c:v>217</c:v>
                </c:pt>
                <c:pt idx="131">
                  <c:v>217</c:v>
                </c:pt>
                <c:pt idx="132">
                  <c:v>218</c:v>
                </c:pt>
                <c:pt idx="133">
                  <c:v>219</c:v>
                </c:pt>
                <c:pt idx="134">
                  <c:v>220</c:v>
                </c:pt>
                <c:pt idx="135">
                  <c:v>220</c:v>
                </c:pt>
                <c:pt idx="136">
                  <c:v>221</c:v>
                </c:pt>
                <c:pt idx="137">
                  <c:v>221</c:v>
                </c:pt>
                <c:pt idx="138">
                  <c:v>222</c:v>
                </c:pt>
                <c:pt idx="139">
                  <c:v>225</c:v>
                </c:pt>
                <c:pt idx="140">
                  <c:v>225</c:v>
                </c:pt>
                <c:pt idx="141">
                  <c:v>225</c:v>
                </c:pt>
                <c:pt idx="142">
                  <c:v>225</c:v>
                </c:pt>
                <c:pt idx="143">
                  <c:v>230</c:v>
                </c:pt>
                <c:pt idx="144">
                  <c:v>231</c:v>
                </c:pt>
                <c:pt idx="145">
                  <c:v>236</c:v>
                </c:pt>
                <c:pt idx="146">
                  <c:v>239</c:v>
                </c:pt>
                <c:pt idx="147">
                  <c:v>239</c:v>
                </c:pt>
                <c:pt idx="148">
                  <c:v>239</c:v>
                </c:pt>
                <c:pt idx="149">
                  <c:v>242</c:v>
                </c:pt>
                <c:pt idx="150">
                  <c:v>244</c:v>
                </c:pt>
                <c:pt idx="151">
                  <c:v>247</c:v>
                </c:pt>
                <c:pt idx="152">
                  <c:v>249</c:v>
                </c:pt>
                <c:pt idx="153">
                  <c:v>250</c:v>
                </c:pt>
                <c:pt idx="154">
                  <c:v>250</c:v>
                </c:pt>
                <c:pt idx="155">
                  <c:v>251</c:v>
                </c:pt>
                <c:pt idx="156">
                  <c:v>253</c:v>
                </c:pt>
                <c:pt idx="157">
                  <c:v>255</c:v>
                </c:pt>
                <c:pt idx="158">
                  <c:v>259</c:v>
                </c:pt>
                <c:pt idx="159">
                  <c:v>267</c:v>
                </c:pt>
                <c:pt idx="160">
                  <c:v>273</c:v>
                </c:pt>
                <c:pt idx="161">
                  <c:v>276</c:v>
                </c:pt>
                <c:pt idx="162">
                  <c:v>277</c:v>
                </c:pt>
                <c:pt idx="163">
                  <c:v>280</c:v>
                </c:pt>
                <c:pt idx="164">
                  <c:v>280</c:v>
                </c:pt>
                <c:pt idx="165">
                  <c:v>282</c:v>
                </c:pt>
                <c:pt idx="166">
                  <c:v>284</c:v>
                </c:pt>
                <c:pt idx="167">
                  <c:v>287</c:v>
                </c:pt>
                <c:pt idx="168">
                  <c:v>288</c:v>
                </c:pt>
                <c:pt idx="169">
                  <c:v>291</c:v>
                </c:pt>
                <c:pt idx="170">
                  <c:v>298</c:v>
                </c:pt>
                <c:pt idx="171">
                  <c:v>304</c:v>
                </c:pt>
                <c:pt idx="172">
                  <c:v>308</c:v>
                </c:pt>
                <c:pt idx="173">
                  <c:v>312</c:v>
                </c:pt>
                <c:pt idx="174">
                  <c:v>316</c:v>
                </c:pt>
                <c:pt idx="175">
                  <c:v>319</c:v>
                </c:pt>
                <c:pt idx="176">
                  <c:v>321</c:v>
                </c:pt>
                <c:pt idx="177">
                  <c:v>324</c:v>
                </c:pt>
                <c:pt idx="178">
                  <c:v>332</c:v>
                </c:pt>
                <c:pt idx="179">
                  <c:v>336</c:v>
                </c:pt>
                <c:pt idx="180">
                  <c:v>342</c:v>
                </c:pt>
                <c:pt idx="181">
                  <c:v>347</c:v>
                </c:pt>
                <c:pt idx="182">
                  <c:v>352</c:v>
                </c:pt>
                <c:pt idx="183">
                  <c:v>356</c:v>
                </c:pt>
                <c:pt idx="184">
                  <c:v>372</c:v>
                </c:pt>
                <c:pt idx="185">
                  <c:v>387</c:v>
                </c:pt>
                <c:pt idx="186">
                  <c:v>401</c:v>
                </c:pt>
                <c:pt idx="187">
                  <c:v>416</c:v>
                </c:pt>
                <c:pt idx="188">
                  <c:v>432</c:v>
                </c:pt>
                <c:pt idx="189">
                  <c:v>449</c:v>
                </c:pt>
                <c:pt idx="190">
                  <c:v>461</c:v>
                </c:pt>
                <c:pt idx="191">
                  <c:v>470</c:v>
                </c:pt>
                <c:pt idx="192">
                  <c:v>492</c:v>
                </c:pt>
                <c:pt idx="193">
                  <c:v>511</c:v>
                </c:pt>
                <c:pt idx="194">
                  <c:v>547</c:v>
                </c:pt>
                <c:pt idx="195">
                  <c:v>572</c:v>
                </c:pt>
                <c:pt idx="196">
                  <c:v>594</c:v>
                </c:pt>
                <c:pt idx="197">
                  <c:v>605</c:v>
                </c:pt>
                <c:pt idx="198">
                  <c:v>630</c:v>
                </c:pt>
                <c:pt idx="199">
                  <c:v>661</c:v>
                </c:pt>
                <c:pt idx="200">
                  <c:v>693</c:v>
                </c:pt>
                <c:pt idx="201">
                  <c:v>727</c:v>
                </c:pt>
                <c:pt idx="202">
                  <c:v>762</c:v>
                </c:pt>
                <c:pt idx="203">
                  <c:v>777</c:v>
                </c:pt>
                <c:pt idx="204">
                  <c:v>780</c:v>
                </c:pt>
                <c:pt idx="205">
                  <c:v>800</c:v>
                </c:pt>
                <c:pt idx="206">
                  <c:v>846</c:v>
                </c:pt>
                <c:pt idx="207">
                  <c:v>901</c:v>
                </c:pt>
                <c:pt idx="208">
                  <c:v>950</c:v>
                </c:pt>
                <c:pt idx="209">
                  <c:v>1008</c:v>
                </c:pt>
                <c:pt idx="210">
                  <c:v>1036</c:v>
                </c:pt>
                <c:pt idx="211">
                  <c:v>1068</c:v>
                </c:pt>
                <c:pt idx="212">
                  <c:v>1125</c:v>
                </c:pt>
                <c:pt idx="213">
                  <c:v>1184</c:v>
                </c:pt>
                <c:pt idx="214">
                  <c:v>1260</c:v>
                </c:pt>
                <c:pt idx="215">
                  <c:v>1350</c:v>
                </c:pt>
                <c:pt idx="216">
                  <c:v>1474</c:v>
                </c:pt>
                <c:pt idx="217">
                  <c:v>1530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37-4ACE-B0D7-980A4F922D44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Sesterská povolání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17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8D-4D17-A5D7-C86728DC9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List1!$H$1:$HQ$1</c:f>
              <c:strCache>
                <c:ptCount val="218"/>
                <c:pt idx="0">
                  <c:v>07.03.20</c:v>
                </c:pt>
                <c:pt idx="1">
                  <c:v>08.03.20</c:v>
                </c:pt>
                <c:pt idx="2">
                  <c:v>09.03.20</c:v>
                </c:pt>
                <c:pt idx="3">
                  <c:v>10.03.20</c:v>
                </c:pt>
                <c:pt idx="4">
                  <c:v>11.03.20</c:v>
                </c:pt>
                <c:pt idx="5">
                  <c:v>12.03.20</c:v>
                </c:pt>
                <c:pt idx="6">
                  <c:v>13.03.20</c:v>
                </c:pt>
                <c:pt idx="7">
                  <c:v>14.03.20</c:v>
                </c:pt>
                <c:pt idx="8">
                  <c:v>15.03.20</c:v>
                </c:pt>
                <c:pt idx="9">
                  <c:v>16.03.20</c:v>
                </c:pt>
                <c:pt idx="10">
                  <c:v>17.03.20</c:v>
                </c:pt>
                <c:pt idx="11">
                  <c:v>18.03.20</c:v>
                </c:pt>
                <c:pt idx="12">
                  <c:v>19.03.20</c:v>
                </c:pt>
                <c:pt idx="13">
                  <c:v>20.03.20</c:v>
                </c:pt>
                <c:pt idx="14">
                  <c:v>21.03.20</c:v>
                </c:pt>
                <c:pt idx="15">
                  <c:v>22.03.20</c:v>
                </c:pt>
                <c:pt idx="16">
                  <c:v>23.03.20</c:v>
                </c:pt>
                <c:pt idx="17">
                  <c:v>24.03.20</c:v>
                </c:pt>
                <c:pt idx="18">
                  <c:v>25.03.20</c:v>
                </c:pt>
                <c:pt idx="19">
                  <c:v>26.03.20</c:v>
                </c:pt>
                <c:pt idx="20">
                  <c:v>27.03.20</c:v>
                </c:pt>
                <c:pt idx="21">
                  <c:v>28.03.20</c:v>
                </c:pt>
                <c:pt idx="22">
                  <c:v>29.03.20</c:v>
                </c:pt>
                <c:pt idx="23">
                  <c:v>30.03.20</c:v>
                </c:pt>
                <c:pt idx="24">
                  <c:v>31.03.20</c:v>
                </c:pt>
                <c:pt idx="25">
                  <c:v>01.04.20</c:v>
                </c:pt>
                <c:pt idx="26">
                  <c:v>02.04.20</c:v>
                </c:pt>
                <c:pt idx="27">
                  <c:v>03.04.20</c:v>
                </c:pt>
                <c:pt idx="28">
                  <c:v>04.04.20</c:v>
                </c:pt>
                <c:pt idx="29">
                  <c:v>05.04.20</c:v>
                </c:pt>
                <c:pt idx="30">
                  <c:v>06.04.20</c:v>
                </c:pt>
                <c:pt idx="31">
                  <c:v>07.04.20</c:v>
                </c:pt>
                <c:pt idx="32">
                  <c:v>08.04.20</c:v>
                </c:pt>
                <c:pt idx="33">
                  <c:v>09.04.20</c:v>
                </c:pt>
                <c:pt idx="34">
                  <c:v>10.04.20</c:v>
                </c:pt>
                <c:pt idx="35">
                  <c:v>11.04.20</c:v>
                </c:pt>
                <c:pt idx="36">
                  <c:v>12.04.20</c:v>
                </c:pt>
                <c:pt idx="37">
                  <c:v>13.04.20</c:v>
                </c:pt>
                <c:pt idx="38">
                  <c:v>14.04.20</c:v>
                </c:pt>
                <c:pt idx="39">
                  <c:v>15.04.20</c:v>
                </c:pt>
                <c:pt idx="40">
                  <c:v>16.04.20</c:v>
                </c:pt>
                <c:pt idx="41">
                  <c:v>17.04.20</c:v>
                </c:pt>
                <c:pt idx="42">
                  <c:v>18.04.20</c:v>
                </c:pt>
                <c:pt idx="43">
                  <c:v>19.04.20</c:v>
                </c:pt>
                <c:pt idx="44">
                  <c:v>20.04.20</c:v>
                </c:pt>
                <c:pt idx="45">
                  <c:v>21.04.20</c:v>
                </c:pt>
                <c:pt idx="46">
                  <c:v>22.04.20</c:v>
                </c:pt>
                <c:pt idx="47">
                  <c:v>23.04.20</c:v>
                </c:pt>
                <c:pt idx="48">
                  <c:v>24.04.20</c:v>
                </c:pt>
                <c:pt idx="49">
                  <c:v>25.04.20</c:v>
                </c:pt>
                <c:pt idx="50">
                  <c:v>26.04.20</c:v>
                </c:pt>
                <c:pt idx="51">
                  <c:v>27.04.20</c:v>
                </c:pt>
                <c:pt idx="52">
                  <c:v>28.04.20</c:v>
                </c:pt>
                <c:pt idx="53">
                  <c:v>29.04.20</c:v>
                </c:pt>
                <c:pt idx="54">
                  <c:v>30.04.20</c:v>
                </c:pt>
                <c:pt idx="55">
                  <c:v>01.05.20</c:v>
                </c:pt>
                <c:pt idx="56">
                  <c:v>02.05.20</c:v>
                </c:pt>
                <c:pt idx="57">
                  <c:v>03.05.20</c:v>
                </c:pt>
                <c:pt idx="58">
                  <c:v>04.05.20</c:v>
                </c:pt>
                <c:pt idx="59">
                  <c:v>05.05.20</c:v>
                </c:pt>
                <c:pt idx="60">
                  <c:v>06.05.20</c:v>
                </c:pt>
                <c:pt idx="61">
                  <c:v>07.05.20</c:v>
                </c:pt>
                <c:pt idx="62">
                  <c:v>08.05.20</c:v>
                </c:pt>
                <c:pt idx="63">
                  <c:v>09.05.20</c:v>
                </c:pt>
                <c:pt idx="64">
                  <c:v>10.05.20</c:v>
                </c:pt>
                <c:pt idx="65">
                  <c:v>11.05.20</c:v>
                </c:pt>
                <c:pt idx="66">
                  <c:v>12.05.20</c:v>
                </c:pt>
                <c:pt idx="67">
                  <c:v>13.05.20</c:v>
                </c:pt>
                <c:pt idx="68">
                  <c:v>14.05.20</c:v>
                </c:pt>
                <c:pt idx="69">
                  <c:v>15.05.20</c:v>
                </c:pt>
                <c:pt idx="70">
                  <c:v>16.05.20</c:v>
                </c:pt>
                <c:pt idx="71">
                  <c:v>17.05.20</c:v>
                </c:pt>
                <c:pt idx="72">
                  <c:v>18.05.20</c:v>
                </c:pt>
                <c:pt idx="73">
                  <c:v>19.05.20</c:v>
                </c:pt>
                <c:pt idx="74">
                  <c:v>20.05.20</c:v>
                </c:pt>
                <c:pt idx="75">
                  <c:v>21.05.20</c:v>
                </c:pt>
                <c:pt idx="76">
                  <c:v>22.05.20</c:v>
                </c:pt>
                <c:pt idx="77">
                  <c:v>23.05.20</c:v>
                </c:pt>
                <c:pt idx="78">
                  <c:v>24.05.20</c:v>
                </c:pt>
                <c:pt idx="79">
                  <c:v>25.05.20</c:v>
                </c:pt>
                <c:pt idx="80">
                  <c:v>26.05.20</c:v>
                </c:pt>
                <c:pt idx="81">
                  <c:v>27.05.20</c:v>
                </c:pt>
                <c:pt idx="82">
                  <c:v>28.05.20</c:v>
                </c:pt>
                <c:pt idx="83">
                  <c:v>29.05.20</c:v>
                </c:pt>
                <c:pt idx="84">
                  <c:v>30.05.20</c:v>
                </c:pt>
                <c:pt idx="85">
                  <c:v>31.05.20</c:v>
                </c:pt>
                <c:pt idx="86">
                  <c:v>01.06.20</c:v>
                </c:pt>
                <c:pt idx="87">
                  <c:v>02.06.20</c:v>
                </c:pt>
                <c:pt idx="88">
                  <c:v>03.06.20</c:v>
                </c:pt>
                <c:pt idx="89">
                  <c:v>04.06.20</c:v>
                </c:pt>
                <c:pt idx="90">
                  <c:v>05.06.20</c:v>
                </c:pt>
                <c:pt idx="91">
                  <c:v>06.06.20</c:v>
                </c:pt>
                <c:pt idx="92">
                  <c:v>07.06.20</c:v>
                </c:pt>
                <c:pt idx="93">
                  <c:v>08.06.20</c:v>
                </c:pt>
                <c:pt idx="94">
                  <c:v>09.06.20</c:v>
                </c:pt>
                <c:pt idx="95">
                  <c:v>10.06.20</c:v>
                </c:pt>
                <c:pt idx="96">
                  <c:v>11.06.20</c:v>
                </c:pt>
                <c:pt idx="97">
                  <c:v>12.06.20</c:v>
                </c:pt>
                <c:pt idx="98">
                  <c:v>13.06.20</c:v>
                </c:pt>
                <c:pt idx="99">
                  <c:v>14.06.20</c:v>
                </c:pt>
                <c:pt idx="100">
                  <c:v>15.06.20</c:v>
                </c:pt>
                <c:pt idx="101">
                  <c:v>16.06.20</c:v>
                </c:pt>
                <c:pt idx="102">
                  <c:v>17.06.20</c:v>
                </c:pt>
                <c:pt idx="103">
                  <c:v>18.06.20</c:v>
                </c:pt>
                <c:pt idx="104">
                  <c:v>19.06.20</c:v>
                </c:pt>
                <c:pt idx="105">
                  <c:v>20.06.20</c:v>
                </c:pt>
                <c:pt idx="106">
                  <c:v>21.06.20</c:v>
                </c:pt>
                <c:pt idx="107">
                  <c:v>22.06.20</c:v>
                </c:pt>
                <c:pt idx="108">
                  <c:v>23.06.20</c:v>
                </c:pt>
                <c:pt idx="109">
                  <c:v>24.06.20</c:v>
                </c:pt>
                <c:pt idx="110">
                  <c:v>25.06.20</c:v>
                </c:pt>
                <c:pt idx="111">
                  <c:v>26.06.20</c:v>
                </c:pt>
                <c:pt idx="112">
                  <c:v>27.06.20</c:v>
                </c:pt>
                <c:pt idx="113">
                  <c:v>28.06.20</c:v>
                </c:pt>
                <c:pt idx="114">
                  <c:v>29.06.20</c:v>
                </c:pt>
                <c:pt idx="115">
                  <c:v>30.06.20</c:v>
                </c:pt>
                <c:pt idx="116">
                  <c:v>01.07.20</c:v>
                </c:pt>
                <c:pt idx="117">
                  <c:v>02.07.20</c:v>
                </c:pt>
                <c:pt idx="118">
                  <c:v>03.07.20</c:v>
                </c:pt>
                <c:pt idx="119">
                  <c:v>04.07.20</c:v>
                </c:pt>
                <c:pt idx="120">
                  <c:v>05.07.20</c:v>
                </c:pt>
                <c:pt idx="121">
                  <c:v>06.07.20</c:v>
                </c:pt>
                <c:pt idx="122">
                  <c:v>07.07.20</c:v>
                </c:pt>
                <c:pt idx="123">
                  <c:v>08.07.20</c:v>
                </c:pt>
                <c:pt idx="124">
                  <c:v>09.07.20</c:v>
                </c:pt>
                <c:pt idx="125">
                  <c:v>10.07.20</c:v>
                </c:pt>
                <c:pt idx="126">
                  <c:v>11.07.20</c:v>
                </c:pt>
                <c:pt idx="127">
                  <c:v>12.07.20</c:v>
                </c:pt>
                <c:pt idx="128">
                  <c:v>13.07.20</c:v>
                </c:pt>
                <c:pt idx="129">
                  <c:v>14.07.20</c:v>
                </c:pt>
                <c:pt idx="130">
                  <c:v>15.07.20</c:v>
                </c:pt>
                <c:pt idx="131">
                  <c:v>16.07.20</c:v>
                </c:pt>
                <c:pt idx="132">
                  <c:v>17.07.20</c:v>
                </c:pt>
                <c:pt idx="133">
                  <c:v>18.07.20</c:v>
                </c:pt>
                <c:pt idx="134">
                  <c:v>19.07.20</c:v>
                </c:pt>
                <c:pt idx="135">
                  <c:v>20.07.20</c:v>
                </c:pt>
                <c:pt idx="136">
                  <c:v>21.07.20</c:v>
                </c:pt>
                <c:pt idx="137">
                  <c:v>22.07.20</c:v>
                </c:pt>
                <c:pt idx="138">
                  <c:v>23.07.20</c:v>
                </c:pt>
                <c:pt idx="139">
                  <c:v>24.07.20</c:v>
                </c:pt>
                <c:pt idx="140">
                  <c:v>25.07.20</c:v>
                </c:pt>
                <c:pt idx="141">
                  <c:v>26.07.20</c:v>
                </c:pt>
                <c:pt idx="142">
                  <c:v>27.07.20</c:v>
                </c:pt>
                <c:pt idx="143">
                  <c:v>28.07.20</c:v>
                </c:pt>
                <c:pt idx="144">
                  <c:v>29.07.20</c:v>
                </c:pt>
                <c:pt idx="145">
                  <c:v>30.07.20</c:v>
                </c:pt>
                <c:pt idx="146">
                  <c:v>31.07.20</c:v>
                </c:pt>
                <c:pt idx="147">
                  <c:v>01.08.20</c:v>
                </c:pt>
                <c:pt idx="148">
                  <c:v>02.08.20</c:v>
                </c:pt>
                <c:pt idx="149">
                  <c:v>03.08.20</c:v>
                </c:pt>
                <c:pt idx="150">
                  <c:v>04.08.20</c:v>
                </c:pt>
                <c:pt idx="151">
                  <c:v>05.08.20</c:v>
                </c:pt>
                <c:pt idx="152">
                  <c:v>06.08.20</c:v>
                </c:pt>
                <c:pt idx="153">
                  <c:v>07.08.20</c:v>
                </c:pt>
                <c:pt idx="154">
                  <c:v>08.08.20</c:v>
                </c:pt>
                <c:pt idx="155">
                  <c:v>09.08.20</c:v>
                </c:pt>
                <c:pt idx="156">
                  <c:v>10.08.20</c:v>
                </c:pt>
                <c:pt idx="157">
                  <c:v>11.08.20</c:v>
                </c:pt>
                <c:pt idx="158">
                  <c:v>12.08.20</c:v>
                </c:pt>
                <c:pt idx="159">
                  <c:v>13.08.20</c:v>
                </c:pt>
                <c:pt idx="160">
                  <c:v>14.08.20</c:v>
                </c:pt>
                <c:pt idx="161">
                  <c:v>15.08.20</c:v>
                </c:pt>
                <c:pt idx="162">
                  <c:v>16.08.20</c:v>
                </c:pt>
                <c:pt idx="163">
                  <c:v>17.08.20</c:v>
                </c:pt>
                <c:pt idx="164">
                  <c:v>18.08.20</c:v>
                </c:pt>
                <c:pt idx="165">
                  <c:v>19.08.20</c:v>
                </c:pt>
                <c:pt idx="166">
                  <c:v>20.08.20</c:v>
                </c:pt>
                <c:pt idx="167">
                  <c:v>21.08.20</c:v>
                </c:pt>
                <c:pt idx="168">
                  <c:v>22.08.20</c:v>
                </c:pt>
                <c:pt idx="169">
                  <c:v>23.08.20</c:v>
                </c:pt>
                <c:pt idx="170">
                  <c:v>24.08.20</c:v>
                </c:pt>
                <c:pt idx="171">
                  <c:v>25.08.20</c:v>
                </c:pt>
                <c:pt idx="172">
                  <c:v>26.08.20</c:v>
                </c:pt>
                <c:pt idx="173">
                  <c:v>27.08.20</c:v>
                </c:pt>
                <c:pt idx="174">
                  <c:v>28.08.20</c:v>
                </c:pt>
                <c:pt idx="175">
                  <c:v>29.08.20</c:v>
                </c:pt>
                <c:pt idx="176">
                  <c:v>30.08.20</c:v>
                </c:pt>
                <c:pt idx="177">
                  <c:v>31.08.20</c:v>
                </c:pt>
                <c:pt idx="178">
                  <c:v>01.09.20</c:v>
                </c:pt>
                <c:pt idx="179">
                  <c:v>02.09.20</c:v>
                </c:pt>
                <c:pt idx="180">
                  <c:v>03.09.20</c:v>
                </c:pt>
                <c:pt idx="181">
                  <c:v>04.09.20</c:v>
                </c:pt>
                <c:pt idx="182">
                  <c:v>05.09.20</c:v>
                </c:pt>
                <c:pt idx="183">
                  <c:v>06.09.20</c:v>
                </c:pt>
                <c:pt idx="184">
                  <c:v>07.09.20</c:v>
                </c:pt>
                <c:pt idx="185">
                  <c:v>08.09.20</c:v>
                </c:pt>
                <c:pt idx="186">
                  <c:v>09.09.20</c:v>
                </c:pt>
                <c:pt idx="187">
                  <c:v>10.09.20</c:v>
                </c:pt>
                <c:pt idx="188">
                  <c:v>11.09.20</c:v>
                </c:pt>
                <c:pt idx="189">
                  <c:v>12.09.20</c:v>
                </c:pt>
                <c:pt idx="190">
                  <c:v>13.09.20</c:v>
                </c:pt>
                <c:pt idx="191">
                  <c:v>14.09.20</c:v>
                </c:pt>
                <c:pt idx="192">
                  <c:v>15.09.20</c:v>
                </c:pt>
                <c:pt idx="193">
                  <c:v>16.09.20</c:v>
                </c:pt>
                <c:pt idx="194">
                  <c:v>17.09.20</c:v>
                </c:pt>
                <c:pt idx="195">
                  <c:v>18.09.20</c:v>
                </c:pt>
                <c:pt idx="196">
                  <c:v>19.09.20</c:v>
                </c:pt>
                <c:pt idx="197">
                  <c:v>20.09.20</c:v>
                </c:pt>
                <c:pt idx="198">
                  <c:v>21.09.20</c:v>
                </c:pt>
                <c:pt idx="199">
                  <c:v>22.09.20</c:v>
                </c:pt>
                <c:pt idx="200">
                  <c:v>23.09.20</c:v>
                </c:pt>
                <c:pt idx="201">
                  <c:v>24.09.20</c:v>
                </c:pt>
                <c:pt idx="202">
                  <c:v>25.09.20</c:v>
                </c:pt>
                <c:pt idx="203">
                  <c:v>26.09.20</c:v>
                </c:pt>
                <c:pt idx="204">
                  <c:v>27.09.20</c:v>
                </c:pt>
                <c:pt idx="205">
                  <c:v>28.09.20</c:v>
                </c:pt>
                <c:pt idx="206">
                  <c:v>29.09.20</c:v>
                </c:pt>
                <c:pt idx="207">
                  <c:v>30.09.20</c:v>
                </c:pt>
                <c:pt idx="208">
                  <c:v>01.10.20</c:v>
                </c:pt>
                <c:pt idx="209">
                  <c:v>02.10.20</c:v>
                </c:pt>
                <c:pt idx="210">
                  <c:v>03.10.20</c:v>
                </c:pt>
                <c:pt idx="211">
                  <c:v>04.10.20</c:v>
                </c:pt>
                <c:pt idx="212">
                  <c:v>05.10.20</c:v>
                </c:pt>
                <c:pt idx="213">
                  <c:v>06.10.20</c:v>
                </c:pt>
                <c:pt idx="214">
                  <c:v>07.10.20</c:v>
                </c:pt>
                <c:pt idx="215">
                  <c:v>08.10.20</c:v>
                </c:pt>
                <c:pt idx="216">
                  <c:v>09.10.20</c:v>
                </c:pt>
                <c:pt idx="217">
                  <c:v>10.10.20</c:v>
                </c:pt>
              </c:strCache>
            </c:strRef>
          </c:cat>
          <c:val>
            <c:numRef>
              <c:f>List1!$H$3:$HQ$3</c:f>
              <c:numCache>
                <c:formatCode>General</c:formatCode>
                <c:ptCount val="2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17</c:v>
                </c:pt>
                <c:pt idx="14">
                  <c:v>19</c:v>
                </c:pt>
                <c:pt idx="15">
                  <c:v>24</c:v>
                </c:pt>
                <c:pt idx="16">
                  <c:v>32</c:v>
                </c:pt>
                <c:pt idx="17">
                  <c:v>38</c:v>
                </c:pt>
                <c:pt idx="18">
                  <c:v>46</c:v>
                </c:pt>
                <c:pt idx="19">
                  <c:v>53</c:v>
                </c:pt>
                <c:pt idx="20">
                  <c:v>68</c:v>
                </c:pt>
                <c:pt idx="21">
                  <c:v>85</c:v>
                </c:pt>
                <c:pt idx="22">
                  <c:v>88</c:v>
                </c:pt>
                <c:pt idx="23">
                  <c:v>94</c:v>
                </c:pt>
                <c:pt idx="24">
                  <c:v>108</c:v>
                </c:pt>
                <c:pt idx="25">
                  <c:v>115</c:v>
                </c:pt>
                <c:pt idx="26">
                  <c:v>129</c:v>
                </c:pt>
                <c:pt idx="27">
                  <c:v>161</c:v>
                </c:pt>
                <c:pt idx="28">
                  <c:v>170</c:v>
                </c:pt>
                <c:pt idx="29">
                  <c:v>174</c:v>
                </c:pt>
                <c:pt idx="30">
                  <c:v>190</c:v>
                </c:pt>
                <c:pt idx="31">
                  <c:v>211</c:v>
                </c:pt>
                <c:pt idx="32">
                  <c:v>220</c:v>
                </c:pt>
                <c:pt idx="33">
                  <c:v>235</c:v>
                </c:pt>
                <c:pt idx="34">
                  <c:v>237</c:v>
                </c:pt>
                <c:pt idx="35">
                  <c:v>240</c:v>
                </c:pt>
                <c:pt idx="36">
                  <c:v>248</c:v>
                </c:pt>
                <c:pt idx="37">
                  <c:v>252</c:v>
                </c:pt>
                <c:pt idx="38">
                  <c:v>263</c:v>
                </c:pt>
                <c:pt idx="39">
                  <c:v>272</c:v>
                </c:pt>
                <c:pt idx="40">
                  <c:v>286</c:v>
                </c:pt>
                <c:pt idx="41">
                  <c:v>291</c:v>
                </c:pt>
                <c:pt idx="42">
                  <c:v>299</c:v>
                </c:pt>
                <c:pt idx="43">
                  <c:v>301</c:v>
                </c:pt>
                <c:pt idx="44">
                  <c:v>308</c:v>
                </c:pt>
                <c:pt idx="45">
                  <c:v>316</c:v>
                </c:pt>
                <c:pt idx="46">
                  <c:v>321</c:v>
                </c:pt>
                <c:pt idx="47">
                  <c:v>326</c:v>
                </c:pt>
                <c:pt idx="48">
                  <c:v>332</c:v>
                </c:pt>
                <c:pt idx="49">
                  <c:v>335</c:v>
                </c:pt>
                <c:pt idx="50">
                  <c:v>338</c:v>
                </c:pt>
                <c:pt idx="51">
                  <c:v>343</c:v>
                </c:pt>
                <c:pt idx="52">
                  <c:v>347</c:v>
                </c:pt>
                <c:pt idx="53">
                  <c:v>351</c:v>
                </c:pt>
                <c:pt idx="54">
                  <c:v>359</c:v>
                </c:pt>
                <c:pt idx="55">
                  <c:v>364</c:v>
                </c:pt>
                <c:pt idx="56">
                  <c:v>364</c:v>
                </c:pt>
                <c:pt idx="57">
                  <c:v>368</c:v>
                </c:pt>
                <c:pt idx="58">
                  <c:v>370</c:v>
                </c:pt>
                <c:pt idx="59">
                  <c:v>382</c:v>
                </c:pt>
                <c:pt idx="60">
                  <c:v>387</c:v>
                </c:pt>
                <c:pt idx="61">
                  <c:v>389</c:v>
                </c:pt>
                <c:pt idx="62">
                  <c:v>391</c:v>
                </c:pt>
                <c:pt idx="63">
                  <c:v>393</c:v>
                </c:pt>
                <c:pt idx="64">
                  <c:v>397</c:v>
                </c:pt>
                <c:pt idx="65">
                  <c:v>400</c:v>
                </c:pt>
                <c:pt idx="66">
                  <c:v>402</c:v>
                </c:pt>
                <c:pt idx="67">
                  <c:v>404</c:v>
                </c:pt>
                <c:pt idx="68">
                  <c:v>407</c:v>
                </c:pt>
                <c:pt idx="69">
                  <c:v>407</c:v>
                </c:pt>
                <c:pt idx="70">
                  <c:v>408</c:v>
                </c:pt>
                <c:pt idx="71">
                  <c:v>408</c:v>
                </c:pt>
                <c:pt idx="72">
                  <c:v>408</c:v>
                </c:pt>
                <c:pt idx="73">
                  <c:v>408</c:v>
                </c:pt>
                <c:pt idx="74">
                  <c:v>409</c:v>
                </c:pt>
                <c:pt idx="75">
                  <c:v>410</c:v>
                </c:pt>
                <c:pt idx="76">
                  <c:v>412</c:v>
                </c:pt>
                <c:pt idx="77">
                  <c:v>412</c:v>
                </c:pt>
                <c:pt idx="78">
                  <c:v>412</c:v>
                </c:pt>
                <c:pt idx="79">
                  <c:v>412</c:v>
                </c:pt>
                <c:pt idx="80">
                  <c:v>412</c:v>
                </c:pt>
                <c:pt idx="81">
                  <c:v>413</c:v>
                </c:pt>
                <c:pt idx="82">
                  <c:v>415</c:v>
                </c:pt>
                <c:pt idx="83">
                  <c:v>416</c:v>
                </c:pt>
                <c:pt idx="84">
                  <c:v>416</c:v>
                </c:pt>
                <c:pt idx="85">
                  <c:v>417</c:v>
                </c:pt>
                <c:pt idx="86">
                  <c:v>417</c:v>
                </c:pt>
                <c:pt idx="87">
                  <c:v>421</c:v>
                </c:pt>
                <c:pt idx="88">
                  <c:v>421</c:v>
                </c:pt>
                <c:pt idx="89">
                  <c:v>424</c:v>
                </c:pt>
                <c:pt idx="90">
                  <c:v>424</c:v>
                </c:pt>
                <c:pt idx="91">
                  <c:v>426</c:v>
                </c:pt>
                <c:pt idx="92">
                  <c:v>427</c:v>
                </c:pt>
                <c:pt idx="93">
                  <c:v>428</c:v>
                </c:pt>
                <c:pt idx="94">
                  <c:v>434</c:v>
                </c:pt>
                <c:pt idx="95">
                  <c:v>438</c:v>
                </c:pt>
                <c:pt idx="96">
                  <c:v>442</c:v>
                </c:pt>
                <c:pt idx="97">
                  <c:v>444</c:v>
                </c:pt>
                <c:pt idx="98">
                  <c:v>445</c:v>
                </c:pt>
                <c:pt idx="99">
                  <c:v>447</c:v>
                </c:pt>
                <c:pt idx="100">
                  <c:v>448</c:v>
                </c:pt>
                <c:pt idx="101">
                  <c:v>449</c:v>
                </c:pt>
                <c:pt idx="102">
                  <c:v>453</c:v>
                </c:pt>
                <c:pt idx="103">
                  <c:v>455</c:v>
                </c:pt>
                <c:pt idx="104">
                  <c:v>455</c:v>
                </c:pt>
                <c:pt idx="105">
                  <c:v>455</c:v>
                </c:pt>
                <c:pt idx="106">
                  <c:v>457</c:v>
                </c:pt>
                <c:pt idx="107">
                  <c:v>460</c:v>
                </c:pt>
                <c:pt idx="108">
                  <c:v>461</c:v>
                </c:pt>
                <c:pt idx="109">
                  <c:v>464</c:v>
                </c:pt>
                <c:pt idx="110">
                  <c:v>465</c:v>
                </c:pt>
                <c:pt idx="111">
                  <c:v>466</c:v>
                </c:pt>
                <c:pt idx="112">
                  <c:v>466</c:v>
                </c:pt>
                <c:pt idx="113">
                  <c:v>467</c:v>
                </c:pt>
                <c:pt idx="114">
                  <c:v>467</c:v>
                </c:pt>
                <c:pt idx="115">
                  <c:v>469</c:v>
                </c:pt>
                <c:pt idx="116">
                  <c:v>470</c:v>
                </c:pt>
                <c:pt idx="117">
                  <c:v>475</c:v>
                </c:pt>
                <c:pt idx="118">
                  <c:v>476</c:v>
                </c:pt>
                <c:pt idx="119">
                  <c:v>478</c:v>
                </c:pt>
                <c:pt idx="120">
                  <c:v>479</c:v>
                </c:pt>
                <c:pt idx="121">
                  <c:v>481</c:v>
                </c:pt>
                <c:pt idx="122">
                  <c:v>482</c:v>
                </c:pt>
                <c:pt idx="123">
                  <c:v>483</c:v>
                </c:pt>
                <c:pt idx="124">
                  <c:v>488</c:v>
                </c:pt>
                <c:pt idx="125">
                  <c:v>490</c:v>
                </c:pt>
                <c:pt idx="126">
                  <c:v>491</c:v>
                </c:pt>
                <c:pt idx="127">
                  <c:v>492</c:v>
                </c:pt>
                <c:pt idx="128">
                  <c:v>498</c:v>
                </c:pt>
                <c:pt idx="129">
                  <c:v>505</c:v>
                </c:pt>
                <c:pt idx="130">
                  <c:v>508</c:v>
                </c:pt>
                <c:pt idx="131">
                  <c:v>511</c:v>
                </c:pt>
                <c:pt idx="132">
                  <c:v>515</c:v>
                </c:pt>
                <c:pt idx="133">
                  <c:v>516</c:v>
                </c:pt>
                <c:pt idx="134">
                  <c:v>517</c:v>
                </c:pt>
                <c:pt idx="135">
                  <c:v>518</c:v>
                </c:pt>
                <c:pt idx="136">
                  <c:v>522</c:v>
                </c:pt>
                <c:pt idx="137">
                  <c:v>525</c:v>
                </c:pt>
                <c:pt idx="138">
                  <c:v>533</c:v>
                </c:pt>
                <c:pt idx="139">
                  <c:v>540</c:v>
                </c:pt>
                <c:pt idx="140">
                  <c:v>540</c:v>
                </c:pt>
                <c:pt idx="141">
                  <c:v>545</c:v>
                </c:pt>
                <c:pt idx="142">
                  <c:v>551</c:v>
                </c:pt>
                <c:pt idx="143">
                  <c:v>558</c:v>
                </c:pt>
                <c:pt idx="144">
                  <c:v>563</c:v>
                </c:pt>
                <c:pt idx="145">
                  <c:v>568</c:v>
                </c:pt>
                <c:pt idx="146">
                  <c:v>568</c:v>
                </c:pt>
                <c:pt idx="147">
                  <c:v>571</c:v>
                </c:pt>
                <c:pt idx="148">
                  <c:v>572</c:v>
                </c:pt>
                <c:pt idx="149">
                  <c:v>575</c:v>
                </c:pt>
                <c:pt idx="150">
                  <c:v>583</c:v>
                </c:pt>
                <c:pt idx="151">
                  <c:v>586</c:v>
                </c:pt>
                <c:pt idx="152">
                  <c:v>591</c:v>
                </c:pt>
                <c:pt idx="153">
                  <c:v>597</c:v>
                </c:pt>
                <c:pt idx="154">
                  <c:v>599</c:v>
                </c:pt>
                <c:pt idx="155">
                  <c:v>602</c:v>
                </c:pt>
                <c:pt idx="156">
                  <c:v>602</c:v>
                </c:pt>
                <c:pt idx="157">
                  <c:v>605</c:v>
                </c:pt>
                <c:pt idx="158">
                  <c:v>611</c:v>
                </c:pt>
                <c:pt idx="159">
                  <c:v>618</c:v>
                </c:pt>
                <c:pt idx="160">
                  <c:v>630</c:v>
                </c:pt>
                <c:pt idx="161">
                  <c:v>633</c:v>
                </c:pt>
                <c:pt idx="162">
                  <c:v>635</c:v>
                </c:pt>
                <c:pt idx="163">
                  <c:v>639</c:v>
                </c:pt>
                <c:pt idx="164">
                  <c:v>642</c:v>
                </c:pt>
                <c:pt idx="165">
                  <c:v>647</c:v>
                </c:pt>
                <c:pt idx="166">
                  <c:v>653</c:v>
                </c:pt>
                <c:pt idx="167">
                  <c:v>657</c:v>
                </c:pt>
                <c:pt idx="168">
                  <c:v>660</c:v>
                </c:pt>
                <c:pt idx="169">
                  <c:v>661</c:v>
                </c:pt>
                <c:pt idx="170">
                  <c:v>668</c:v>
                </c:pt>
                <c:pt idx="171">
                  <c:v>676</c:v>
                </c:pt>
                <c:pt idx="172">
                  <c:v>688</c:v>
                </c:pt>
                <c:pt idx="173">
                  <c:v>696</c:v>
                </c:pt>
                <c:pt idx="174">
                  <c:v>708</c:v>
                </c:pt>
                <c:pt idx="175">
                  <c:v>716</c:v>
                </c:pt>
                <c:pt idx="176">
                  <c:v>718</c:v>
                </c:pt>
                <c:pt idx="177">
                  <c:v>725</c:v>
                </c:pt>
                <c:pt idx="178">
                  <c:v>737</c:v>
                </c:pt>
                <c:pt idx="179">
                  <c:v>754</c:v>
                </c:pt>
                <c:pt idx="180">
                  <c:v>765</c:v>
                </c:pt>
                <c:pt idx="181">
                  <c:v>779</c:v>
                </c:pt>
                <c:pt idx="182">
                  <c:v>790</c:v>
                </c:pt>
                <c:pt idx="183">
                  <c:v>796</c:v>
                </c:pt>
                <c:pt idx="184">
                  <c:v>809</c:v>
                </c:pt>
                <c:pt idx="185">
                  <c:v>827</c:v>
                </c:pt>
                <c:pt idx="186">
                  <c:v>846</c:v>
                </c:pt>
                <c:pt idx="187">
                  <c:v>870</c:v>
                </c:pt>
                <c:pt idx="188">
                  <c:v>901</c:v>
                </c:pt>
                <c:pt idx="189">
                  <c:v>933</c:v>
                </c:pt>
                <c:pt idx="190">
                  <c:v>953</c:v>
                </c:pt>
                <c:pt idx="191">
                  <c:v>975</c:v>
                </c:pt>
                <c:pt idx="192">
                  <c:v>1027</c:v>
                </c:pt>
                <c:pt idx="193">
                  <c:v>1063</c:v>
                </c:pt>
                <c:pt idx="194">
                  <c:v>1113</c:v>
                </c:pt>
                <c:pt idx="195">
                  <c:v>1159</c:v>
                </c:pt>
                <c:pt idx="196">
                  <c:v>1179</c:v>
                </c:pt>
                <c:pt idx="197">
                  <c:v>1197</c:v>
                </c:pt>
                <c:pt idx="198">
                  <c:v>1244</c:v>
                </c:pt>
                <c:pt idx="199">
                  <c:v>1282</c:v>
                </c:pt>
                <c:pt idx="200">
                  <c:v>1339</c:v>
                </c:pt>
                <c:pt idx="201">
                  <c:v>1402</c:v>
                </c:pt>
                <c:pt idx="202">
                  <c:v>1475</c:v>
                </c:pt>
                <c:pt idx="203">
                  <c:v>1533</c:v>
                </c:pt>
                <c:pt idx="204">
                  <c:v>1561</c:v>
                </c:pt>
                <c:pt idx="205">
                  <c:v>1595</c:v>
                </c:pt>
                <c:pt idx="206">
                  <c:v>1660</c:v>
                </c:pt>
                <c:pt idx="207">
                  <c:v>1730</c:v>
                </c:pt>
                <c:pt idx="208">
                  <c:v>1842</c:v>
                </c:pt>
                <c:pt idx="209">
                  <c:v>1950</c:v>
                </c:pt>
                <c:pt idx="210">
                  <c:v>2015</c:v>
                </c:pt>
                <c:pt idx="211">
                  <c:v>2052</c:v>
                </c:pt>
                <c:pt idx="212">
                  <c:v>2193</c:v>
                </c:pt>
                <c:pt idx="213">
                  <c:v>2321</c:v>
                </c:pt>
                <c:pt idx="214">
                  <c:v>2496</c:v>
                </c:pt>
                <c:pt idx="215">
                  <c:v>2663</c:v>
                </c:pt>
                <c:pt idx="216">
                  <c:v>2902</c:v>
                </c:pt>
                <c:pt idx="217">
                  <c:v>3024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37-4ACE-B0D7-980A4F922D44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Ostatní zdravotničtí pracovníci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17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8D-4D17-A5D7-C86728DC9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List1!$H$1:$HQ$1</c:f>
              <c:strCache>
                <c:ptCount val="218"/>
                <c:pt idx="0">
                  <c:v>07.03.20</c:v>
                </c:pt>
                <c:pt idx="1">
                  <c:v>08.03.20</c:v>
                </c:pt>
                <c:pt idx="2">
                  <c:v>09.03.20</c:v>
                </c:pt>
                <c:pt idx="3">
                  <c:v>10.03.20</c:v>
                </c:pt>
                <c:pt idx="4">
                  <c:v>11.03.20</c:v>
                </c:pt>
                <c:pt idx="5">
                  <c:v>12.03.20</c:v>
                </c:pt>
                <c:pt idx="6">
                  <c:v>13.03.20</c:v>
                </c:pt>
                <c:pt idx="7">
                  <c:v>14.03.20</c:v>
                </c:pt>
                <c:pt idx="8">
                  <c:v>15.03.20</c:v>
                </c:pt>
                <c:pt idx="9">
                  <c:v>16.03.20</c:v>
                </c:pt>
                <c:pt idx="10">
                  <c:v>17.03.20</c:v>
                </c:pt>
                <c:pt idx="11">
                  <c:v>18.03.20</c:v>
                </c:pt>
                <c:pt idx="12">
                  <c:v>19.03.20</c:v>
                </c:pt>
                <c:pt idx="13">
                  <c:v>20.03.20</c:v>
                </c:pt>
                <c:pt idx="14">
                  <c:v>21.03.20</c:v>
                </c:pt>
                <c:pt idx="15">
                  <c:v>22.03.20</c:v>
                </c:pt>
                <c:pt idx="16">
                  <c:v>23.03.20</c:v>
                </c:pt>
                <c:pt idx="17">
                  <c:v>24.03.20</c:v>
                </c:pt>
                <c:pt idx="18">
                  <c:v>25.03.20</c:v>
                </c:pt>
                <c:pt idx="19">
                  <c:v>26.03.20</c:v>
                </c:pt>
                <c:pt idx="20">
                  <c:v>27.03.20</c:v>
                </c:pt>
                <c:pt idx="21">
                  <c:v>28.03.20</c:v>
                </c:pt>
                <c:pt idx="22">
                  <c:v>29.03.20</c:v>
                </c:pt>
                <c:pt idx="23">
                  <c:v>30.03.20</c:v>
                </c:pt>
                <c:pt idx="24">
                  <c:v>31.03.20</c:v>
                </c:pt>
                <c:pt idx="25">
                  <c:v>01.04.20</c:v>
                </c:pt>
                <c:pt idx="26">
                  <c:v>02.04.20</c:v>
                </c:pt>
                <c:pt idx="27">
                  <c:v>03.04.20</c:v>
                </c:pt>
                <c:pt idx="28">
                  <c:v>04.04.20</c:v>
                </c:pt>
                <c:pt idx="29">
                  <c:v>05.04.20</c:v>
                </c:pt>
                <c:pt idx="30">
                  <c:v>06.04.20</c:v>
                </c:pt>
                <c:pt idx="31">
                  <c:v>07.04.20</c:v>
                </c:pt>
                <c:pt idx="32">
                  <c:v>08.04.20</c:v>
                </c:pt>
                <c:pt idx="33">
                  <c:v>09.04.20</c:v>
                </c:pt>
                <c:pt idx="34">
                  <c:v>10.04.20</c:v>
                </c:pt>
                <c:pt idx="35">
                  <c:v>11.04.20</c:v>
                </c:pt>
                <c:pt idx="36">
                  <c:v>12.04.20</c:v>
                </c:pt>
                <c:pt idx="37">
                  <c:v>13.04.20</c:v>
                </c:pt>
                <c:pt idx="38">
                  <c:v>14.04.20</c:v>
                </c:pt>
                <c:pt idx="39">
                  <c:v>15.04.20</c:v>
                </c:pt>
                <c:pt idx="40">
                  <c:v>16.04.20</c:v>
                </c:pt>
                <c:pt idx="41">
                  <c:v>17.04.20</c:v>
                </c:pt>
                <c:pt idx="42">
                  <c:v>18.04.20</c:v>
                </c:pt>
                <c:pt idx="43">
                  <c:v>19.04.20</c:v>
                </c:pt>
                <c:pt idx="44">
                  <c:v>20.04.20</c:v>
                </c:pt>
                <c:pt idx="45">
                  <c:v>21.04.20</c:v>
                </c:pt>
                <c:pt idx="46">
                  <c:v>22.04.20</c:v>
                </c:pt>
                <c:pt idx="47">
                  <c:v>23.04.20</c:v>
                </c:pt>
                <c:pt idx="48">
                  <c:v>24.04.20</c:v>
                </c:pt>
                <c:pt idx="49">
                  <c:v>25.04.20</c:v>
                </c:pt>
                <c:pt idx="50">
                  <c:v>26.04.20</c:v>
                </c:pt>
                <c:pt idx="51">
                  <c:v>27.04.20</c:v>
                </c:pt>
                <c:pt idx="52">
                  <c:v>28.04.20</c:v>
                </c:pt>
                <c:pt idx="53">
                  <c:v>29.04.20</c:v>
                </c:pt>
                <c:pt idx="54">
                  <c:v>30.04.20</c:v>
                </c:pt>
                <c:pt idx="55">
                  <c:v>01.05.20</c:v>
                </c:pt>
                <c:pt idx="56">
                  <c:v>02.05.20</c:v>
                </c:pt>
                <c:pt idx="57">
                  <c:v>03.05.20</c:v>
                </c:pt>
                <c:pt idx="58">
                  <c:v>04.05.20</c:v>
                </c:pt>
                <c:pt idx="59">
                  <c:v>05.05.20</c:v>
                </c:pt>
                <c:pt idx="60">
                  <c:v>06.05.20</c:v>
                </c:pt>
                <c:pt idx="61">
                  <c:v>07.05.20</c:v>
                </c:pt>
                <c:pt idx="62">
                  <c:v>08.05.20</c:v>
                </c:pt>
                <c:pt idx="63">
                  <c:v>09.05.20</c:v>
                </c:pt>
                <c:pt idx="64">
                  <c:v>10.05.20</c:v>
                </c:pt>
                <c:pt idx="65">
                  <c:v>11.05.20</c:v>
                </c:pt>
                <c:pt idx="66">
                  <c:v>12.05.20</c:v>
                </c:pt>
                <c:pt idx="67">
                  <c:v>13.05.20</c:v>
                </c:pt>
                <c:pt idx="68">
                  <c:v>14.05.20</c:v>
                </c:pt>
                <c:pt idx="69">
                  <c:v>15.05.20</c:v>
                </c:pt>
                <c:pt idx="70">
                  <c:v>16.05.20</c:v>
                </c:pt>
                <c:pt idx="71">
                  <c:v>17.05.20</c:v>
                </c:pt>
                <c:pt idx="72">
                  <c:v>18.05.20</c:v>
                </c:pt>
                <c:pt idx="73">
                  <c:v>19.05.20</c:v>
                </c:pt>
                <c:pt idx="74">
                  <c:v>20.05.20</c:v>
                </c:pt>
                <c:pt idx="75">
                  <c:v>21.05.20</c:v>
                </c:pt>
                <c:pt idx="76">
                  <c:v>22.05.20</c:v>
                </c:pt>
                <c:pt idx="77">
                  <c:v>23.05.20</c:v>
                </c:pt>
                <c:pt idx="78">
                  <c:v>24.05.20</c:v>
                </c:pt>
                <c:pt idx="79">
                  <c:v>25.05.20</c:v>
                </c:pt>
                <c:pt idx="80">
                  <c:v>26.05.20</c:v>
                </c:pt>
                <c:pt idx="81">
                  <c:v>27.05.20</c:v>
                </c:pt>
                <c:pt idx="82">
                  <c:v>28.05.20</c:v>
                </c:pt>
                <c:pt idx="83">
                  <c:v>29.05.20</c:v>
                </c:pt>
                <c:pt idx="84">
                  <c:v>30.05.20</c:v>
                </c:pt>
                <c:pt idx="85">
                  <c:v>31.05.20</c:v>
                </c:pt>
                <c:pt idx="86">
                  <c:v>01.06.20</c:v>
                </c:pt>
                <c:pt idx="87">
                  <c:v>02.06.20</c:v>
                </c:pt>
                <c:pt idx="88">
                  <c:v>03.06.20</c:v>
                </c:pt>
                <c:pt idx="89">
                  <c:v>04.06.20</c:v>
                </c:pt>
                <c:pt idx="90">
                  <c:v>05.06.20</c:v>
                </c:pt>
                <c:pt idx="91">
                  <c:v>06.06.20</c:v>
                </c:pt>
                <c:pt idx="92">
                  <c:v>07.06.20</c:v>
                </c:pt>
                <c:pt idx="93">
                  <c:v>08.06.20</c:v>
                </c:pt>
                <c:pt idx="94">
                  <c:v>09.06.20</c:v>
                </c:pt>
                <c:pt idx="95">
                  <c:v>10.06.20</c:v>
                </c:pt>
                <c:pt idx="96">
                  <c:v>11.06.20</c:v>
                </c:pt>
                <c:pt idx="97">
                  <c:v>12.06.20</c:v>
                </c:pt>
                <c:pt idx="98">
                  <c:v>13.06.20</c:v>
                </c:pt>
                <c:pt idx="99">
                  <c:v>14.06.20</c:v>
                </c:pt>
                <c:pt idx="100">
                  <c:v>15.06.20</c:v>
                </c:pt>
                <c:pt idx="101">
                  <c:v>16.06.20</c:v>
                </c:pt>
                <c:pt idx="102">
                  <c:v>17.06.20</c:v>
                </c:pt>
                <c:pt idx="103">
                  <c:v>18.06.20</c:v>
                </c:pt>
                <c:pt idx="104">
                  <c:v>19.06.20</c:v>
                </c:pt>
                <c:pt idx="105">
                  <c:v>20.06.20</c:v>
                </c:pt>
                <c:pt idx="106">
                  <c:v>21.06.20</c:v>
                </c:pt>
                <c:pt idx="107">
                  <c:v>22.06.20</c:v>
                </c:pt>
                <c:pt idx="108">
                  <c:v>23.06.20</c:v>
                </c:pt>
                <c:pt idx="109">
                  <c:v>24.06.20</c:v>
                </c:pt>
                <c:pt idx="110">
                  <c:v>25.06.20</c:v>
                </c:pt>
                <c:pt idx="111">
                  <c:v>26.06.20</c:v>
                </c:pt>
                <c:pt idx="112">
                  <c:v>27.06.20</c:v>
                </c:pt>
                <c:pt idx="113">
                  <c:v>28.06.20</c:v>
                </c:pt>
                <c:pt idx="114">
                  <c:v>29.06.20</c:v>
                </c:pt>
                <c:pt idx="115">
                  <c:v>30.06.20</c:v>
                </c:pt>
                <c:pt idx="116">
                  <c:v>01.07.20</c:v>
                </c:pt>
                <c:pt idx="117">
                  <c:v>02.07.20</c:v>
                </c:pt>
                <c:pt idx="118">
                  <c:v>03.07.20</c:v>
                </c:pt>
                <c:pt idx="119">
                  <c:v>04.07.20</c:v>
                </c:pt>
                <c:pt idx="120">
                  <c:v>05.07.20</c:v>
                </c:pt>
                <c:pt idx="121">
                  <c:v>06.07.20</c:v>
                </c:pt>
                <c:pt idx="122">
                  <c:v>07.07.20</c:v>
                </c:pt>
                <c:pt idx="123">
                  <c:v>08.07.20</c:v>
                </c:pt>
                <c:pt idx="124">
                  <c:v>09.07.20</c:v>
                </c:pt>
                <c:pt idx="125">
                  <c:v>10.07.20</c:v>
                </c:pt>
                <c:pt idx="126">
                  <c:v>11.07.20</c:v>
                </c:pt>
                <c:pt idx="127">
                  <c:v>12.07.20</c:v>
                </c:pt>
                <c:pt idx="128">
                  <c:v>13.07.20</c:v>
                </c:pt>
                <c:pt idx="129">
                  <c:v>14.07.20</c:v>
                </c:pt>
                <c:pt idx="130">
                  <c:v>15.07.20</c:v>
                </c:pt>
                <c:pt idx="131">
                  <c:v>16.07.20</c:v>
                </c:pt>
                <c:pt idx="132">
                  <c:v>17.07.20</c:v>
                </c:pt>
                <c:pt idx="133">
                  <c:v>18.07.20</c:v>
                </c:pt>
                <c:pt idx="134">
                  <c:v>19.07.20</c:v>
                </c:pt>
                <c:pt idx="135">
                  <c:v>20.07.20</c:v>
                </c:pt>
                <c:pt idx="136">
                  <c:v>21.07.20</c:v>
                </c:pt>
                <c:pt idx="137">
                  <c:v>22.07.20</c:v>
                </c:pt>
                <c:pt idx="138">
                  <c:v>23.07.20</c:v>
                </c:pt>
                <c:pt idx="139">
                  <c:v>24.07.20</c:v>
                </c:pt>
                <c:pt idx="140">
                  <c:v>25.07.20</c:v>
                </c:pt>
                <c:pt idx="141">
                  <c:v>26.07.20</c:v>
                </c:pt>
                <c:pt idx="142">
                  <c:v>27.07.20</c:v>
                </c:pt>
                <c:pt idx="143">
                  <c:v>28.07.20</c:v>
                </c:pt>
                <c:pt idx="144">
                  <c:v>29.07.20</c:v>
                </c:pt>
                <c:pt idx="145">
                  <c:v>30.07.20</c:v>
                </c:pt>
                <c:pt idx="146">
                  <c:v>31.07.20</c:v>
                </c:pt>
                <c:pt idx="147">
                  <c:v>01.08.20</c:v>
                </c:pt>
                <c:pt idx="148">
                  <c:v>02.08.20</c:v>
                </c:pt>
                <c:pt idx="149">
                  <c:v>03.08.20</c:v>
                </c:pt>
                <c:pt idx="150">
                  <c:v>04.08.20</c:v>
                </c:pt>
                <c:pt idx="151">
                  <c:v>05.08.20</c:v>
                </c:pt>
                <c:pt idx="152">
                  <c:v>06.08.20</c:v>
                </c:pt>
                <c:pt idx="153">
                  <c:v>07.08.20</c:v>
                </c:pt>
                <c:pt idx="154">
                  <c:v>08.08.20</c:v>
                </c:pt>
                <c:pt idx="155">
                  <c:v>09.08.20</c:v>
                </c:pt>
                <c:pt idx="156">
                  <c:v>10.08.20</c:v>
                </c:pt>
                <c:pt idx="157">
                  <c:v>11.08.20</c:v>
                </c:pt>
                <c:pt idx="158">
                  <c:v>12.08.20</c:v>
                </c:pt>
                <c:pt idx="159">
                  <c:v>13.08.20</c:v>
                </c:pt>
                <c:pt idx="160">
                  <c:v>14.08.20</c:v>
                </c:pt>
                <c:pt idx="161">
                  <c:v>15.08.20</c:v>
                </c:pt>
                <c:pt idx="162">
                  <c:v>16.08.20</c:v>
                </c:pt>
                <c:pt idx="163">
                  <c:v>17.08.20</c:v>
                </c:pt>
                <c:pt idx="164">
                  <c:v>18.08.20</c:v>
                </c:pt>
                <c:pt idx="165">
                  <c:v>19.08.20</c:v>
                </c:pt>
                <c:pt idx="166">
                  <c:v>20.08.20</c:v>
                </c:pt>
                <c:pt idx="167">
                  <c:v>21.08.20</c:v>
                </c:pt>
                <c:pt idx="168">
                  <c:v>22.08.20</c:v>
                </c:pt>
                <c:pt idx="169">
                  <c:v>23.08.20</c:v>
                </c:pt>
                <c:pt idx="170">
                  <c:v>24.08.20</c:v>
                </c:pt>
                <c:pt idx="171">
                  <c:v>25.08.20</c:v>
                </c:pt>
                <c:pt idx="172">
                  <c:v>26.08.20</c:v>
                </c:pt>
                <c:pt idx="173">
                  <c:v>27.08.20</c:v>
                </c:pt>
                <c:pt idx="174">
                  <c:v>28.08.20</c:v>
                </c:pt>
                <c:pt idx="175">
                  <c:v>29.08.20</c:v>
                </c:pt>
                <c:pt idx="176">
                  <c:v>30.08.20</c:v>
                </c:pt>
                <c:pt idx="177">
                  <c:v>31.08.20</c:v>
                </c:pt>
                <c:pt idx="178">
                  <c:v>01.09.20</c:v>
                </c:pt>
                <c:pt idx="179">
                  <c:v>02.09.20</c:v>
                </c:pt>
                <c:pt idx="180">
                  <c:v>03.09.20</c:v>
                </c:pt>
                <c:pt idx="181">
                  <c:v>04.09.20</c:v>
                </c:pt>
                <c:pt idx="182">
                  <c:v>05.09.20</c:v>
                </c:pt>
                <c:pt idx="183">
                  <c:v>06.09.20</c:v>
                </c:pt>
                <c:pt idx="184">
                  <c:v>07.09.20</c:v>
                </c:pt>
                <c:pt idx="185">
                  <c:v>08.09.20</c:v>
                </c:pt>
                <c:pt idx="186">
                  <c:v>09.09.20</c:v>
                </c:pt>
                <c:pt idx="187">
                  <c:v>10.09.20</c:v>
                </c:pt>
                <c:pt idx="188">
                  <c:v>11.09.20</c:v>
                </c:pt>
                <c:pt idx="189">
                  <c:v>12.09.20</c:v>
                </c:pt>
                <c:pt idx="190">
                  <c:v>13.09.20</c:v>
                </c:pt>
                <c:pt idx="191">
                  <c:v>14.09.20</c:v>
                </c:pt>
                <c:pt idx="192">
                  <c:v>15.09.20</c:v>
                </c:pt>
                <c:pt idx="193">
                  <c:v>16.09.20</c:v>
                </c:pt>
                <c:pt idx="194">
                  <c:v>17.09.20</c:v>
                </c:pt>
                <c:pt idx="195">
                  <c:v>18.09.20</c:v>
                </c:pt>
                <c:pt idx="196">
                  <c:v>19.09.20</c:v>
                </c:pt>
                <c:pt idx="197">
                  <c:v>20.09.20</c:v>
                </c:pt>
                <c:pt idx="198">
                  <c:v>21.09.20</c:v>
                </c:pt>
                <c:pt idx="199">
                  <c:v>22.09.20</c:v>
                </c:pt>
                <c:pt idx="200">
                  <c:v>23.09.20</c:v>
                </c:pt>
                <c:pt idx="201">
                  <c:v>24.09.20</c:v>
                </c:pt>
                <c:pt idx="202">
                  <c:v>25.09.20</c:v>
                </c:pt>
                <c:pt idx="203">
                  <c:v>26.09.20</c:v>
                </c:pt>
                <c:pt idx="204">
                  <c:v>27.09.20</c:v>
                </c:pt>
                <c:pt idx="205">
                  <c:v>28.09.20</c:v>
                </c:pt>
                <c:pt idx="206">
                  <c:v>29.09.20</c:v>
                </c:pt>
                <c:pt idx="207">
                  <c:v>30.09.20</c:v>
                </c:pt>
                <c:pt idx="208">
                  <c:v>01.10.20</c:v>
                </c:pt>
                <c:pt idx="209">
                  <c:v>02.10.20</c:v>
                </c:pt>
                <c:pt idx="210">
                  <c:v>03.10.20</c:v>
                </c:pt>
                <c:pt idx="211">
                  <c:v>04.10.20</c:v>
                </c:pt>
                <c:pt idx="212">
                  <c:v>05.10.20</c:v>
                </c:pt>
                <c:pt idx="213">
                  <c:v>06.10.20</c:v>
                </c:pt>
                <c:pt idx="214">
                  <c:v>07.10.20</c:v>
                </c:pt>
                <c:pt idx="215">
                  <c:v>08.10.20</c:v>
                </c:pt>
                <c:pt idx="216">
                  <c:v>09.10.20</c:v>
                </c:pt>
                <c:pt idx="217">
                  <c:v>10.10.20</c:v>
                </c:pt>
              </c:strCache>
            </c:strRef>
          </c:cat>
          <c:val>
            <c:numRef>
              <c:f>List1!$H$4:$HQ$4</c:f>
              <c:numCache>
                <c:formatCode>General</c:formatCode>
                <c:ptCount val="21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11</c:v>
                </c:pt>
                <c:pt idx="13">
                  <c:v>14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29</c:v>
                </c:pt>
                <c:pt idx="18">
                  <c:v>39</c:v>
                </c:pt>
                <c:pt idx="19">
                  <c:v>42</c:v>
                </c:pt>
                <c:pt idx="20">
                  <c:v>55</c:v>
                </c:pt>
                <c:pt idx="21">
                  <c:v>60</c:v>
                </c:pt>
                <c:pt idx="22">
                  <c:v>66</c:v>
                </c:pt>
                <c:pt idx="23">
                  <c:v>75</c:v>
                </c:pt>
                <c:pt idx="24">
                  <c:v>85</c:v>
                </c:pt>
                <c:pt idx="25">
                  <c:v>90</c:v>
                </c:pt>
                <c:pt idx="26">
                  <c:v>97</c:v>
                </c:pt>
                <c:pt idx="27">
                  <c:v>118</c:v>
                </c:pt>
                <c:pt idx="28">
                  <c:v>131</c:v>
                </c:pt>
                <c:pt idx="29">
                  <c:v>133</c:v>
                </c:pt>
                <c:pt idx="30">
                  <c:v>148</c:v>
                </c:pt>
                <c:pt idx="31">
                  <c:v>160</c:v>
                </c:pt>
                <c:pt idx="32">
                  <c:v>171</c:v>
                </c:pt>
                <c:pt idx="33">
                  <c:v>192</c:v>
                </c:pt>
                <c:pt idx="34">
                  <c:v>204</c:v>
                </c:pt>
                <c:pt idx="35">
                  <c:v>209</c:v>
                </c:pt>
                <c:pt idx="36">
                  <c:v>218</c:v>
                </c:pt>
                <c:pt idx="37">
                  <c:v>220</c:v>
                </c:pt>
                <c:pt idx="38">
                  <c:v>228</c:v>
                </c:pt>
                <c:pt idx="39">
                  <c:v>238</c:v>
                </c:pt>
                <c:pt idx="40">
                  <c:v>244</c:v>
                </c:pt>
                <c:pt idx="41">
                  <c:v>250</c:v>
                </c:pt>
                <c:pt idx="42">
                  <c:v>256</c:v>
                </c:pt>
                <c:pt idx="43">
                  <c:v>273</c:v>
                </c:pt>
                <c:pt idx="44">
                  <c:v>279</c:v>
                </c:pt>
                <c:pt idx="45">
                  <c:v>285</c:v>
                </c:pt>
                <c:pt idx="46">
                  <c:v>291</c:v>
                </c:pt>
                <c:pt idx="47">
                  <c:v>292</c:v>
                </c:pt>
                <c:pt idx="48">
                  <c:v>296</c:v>
                </c:pt>
                <c:pt idx="49">
                  <c:v>298</c:v>
                </c:pt>
                <c:pt idx="50">
                  <c:v>300</c:v>
                </c:pt>
                <c:pt idx="51">
                  <c:v>306</c:v>
                </c:pt>
                <c:pt idx="52">
                  <c:v>308</c:v>
                </c:pt>
                <c:pt idx="53">
                  <c:v>311</c:v>
                </c:pt>
                <c:pt idx="54">
                  <c:v>314</c:v>
                </c:pt>
                <c:pt idx="55">
                  <c:v>317</c:v>
                </c:pt>
                <c:pt idx="56">
                  <c:v>317</c:v>
                </c:pt>
                <c:pt idx="57">
                  <c:v>321</c:v>
                </c:pt>
                <c:pt idx="58">
                  <c:v>324</c:v>
                </c:pt>
                <c:pt idx="59">
                  <c:v>330</c:v>
                </c:pt>
                <c:pt idx="60">
                  <c:v>334</c:v>
                </c:pt>
                <c:pt idx="61">
                  <c:v>336</c:v>
                </c:pt>
                <c:pt idx="62">
                  <c:v>337</c:v>
                </c:pt>
                <c:pt idx="63">
                  <c:v>337</c:v>
                </c:pt>
                <c:pt idx="64">
                  <c:v>338</c:v>
                </c:pt>
                <c:pt idx="65">
                  <c:v>339</c:v>
                </c:pt>
                <c:pt idx="66">
                  <c:v>339</c:v>
                </c:pt>
                <c:pt idx="67">
                  <c:v>340</c:v>
                </c:pt>
                <c:pt idx="68">
                  <c:v>341</c:v>
                </c:pt>
                <c:pt idx="69">
                  <c:v>342</c:v>
                </c:pt>
                <c:pt idx="70">
                  <c:v>342</c:v>
                </c:pt>
                <c:pt idx="71">
                  <c:v>342</c:v>
                </c:pt>
                <c:pt idx="72">
                  <c:v>343</c:v>
                </c:pt>
                <c:pt idx="73">
                  <c:v>343</c:v>
                </c:pt>
                <c:pt idx="74">
                  <c:v>343</c:v>
                </c:pt>
                <c:pt idx="75">
                  <c:v>344</c:v>
                </c:pt>
                <c:pt idx="76">
                  <c:v>345</c:v>
                </c:pt>
                <c:pt idx="77">
                  <c:v>346</c:v>
                </c:pt>
                <c:pt idx="78">
                  <c:v>346</c:v>
                </c:pt>
                <c:pt idx="79">
                  <c:v>347</c:v>
                </c:pt>
                <c:pt idx="80">
                  <c:v>347</c:v>
                </c:pt>
                <c:pt idx="81">
                  <c:v>347</c:v>
                </c:pt>
                <c:pt idx="82">
                  <c:v>350</c:v>
                </c:pt>
                <c:pt idx="83">
                  <c:v>352</c:v>
                </c:pt>
                <c:pt idx="84">
                  <c:v>354</c:v>
                </c:pt>
                <c:pt idx="85">
                  <c:v>354</c:v>
                </c:pt>
                <c:pt idx="86">
                  <c:v>355</c:v>
                </c:pt>
                <c:pt idx="87">
                  <c:v>357</c:v>
                </c:pt>
                <c:pt idx="88">
                  <c:v>357</c:v>
                </c:pt>
                <c:pt idx="89">
                  <c:v>359</c:v>
                </c:pt>
                <c:pt idx="90">
                  <c:v>361</c:v>
                </c:pt>
                <c:pt idx="91">
                  <c:v>363</c:v>
                </c:pt>
                <c:pt idx="92">
                  <c:v>364</c:v>
                </c:pt>
                <c:pt idx="93">
                  <c:v>368</c:v>
                </c:pt>
                <c:pt idx="94">
                  <c:v>370</c:v>
                </c:pt>
                <c:pt idx="95">
                  <c:v>374</c:v>
                </c:pt>
                <c:pt idx="96">
                  <c:v>374</c:v>
                </c:pt>
                <c:pt idx="97">
                  <c:v>376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380</c:v>
                </c:pt>
                <c:pt idx="102">
                  <c:v>383</c:v>
                </c:pt>
                <c:pt idx="103">
                  <c:v>387</c:v>
                </c:pt>
                <c:pt idx="104">
                  <c:v>392</c:v>
                </c:pt>
                <c:pt idx="105">
                  <c:v>392</c:v>
                </c:pt>
                <c:pt idx="106">
                  <c:v>392</c:v>
                </c:pt>
                <c:pt idx="107">
                  <c:v>392</c:v>
                </c:pt>
                <c:pt idx="108">
                  <c:v>393</c:v>
                </c:pt>
                <c:pt idx="109">
                  <c:v>394</c:v>
                </c:pt>
                <c:pt idx="110">
                  <c:v>396</c:v>
                </c:pt>
                <c:pt idx="111">
                  <c:v>398</c:v>
                </c:pt>
                <c:pt idx="112">
                  <c:v>400</c:v>
                </c:pt>
                <c:pt idx="113">
                  <c:v>401</c:v>
                </c:pt>
                <c:pt idx="114">
                  <c:v>401</c:v>
                </c:pt>
                <c:pt idx="115">
                  <c:v>402</c:v>
                </c:pt>
                <c:pt idx="116">
                  <c:v>402</c:v>
                </c:pt>
                <c:pt idx="117">
                  <c:v>404</c:v>
                </c:pt>
                <c:pt idx="118">
                  <c:v>407</c:v>
                </c:pt>
                <c:pt idx="119">
                  <c:v>408</c:v>
                </c:pt>
                <c:pt idx="120">
                  <c:v>409</c:v>
                </c:pt>
                <c:pt idx="121">
                  <c:v>410</c:v>
                </c:pt>
                <c:pt idx="122">
                  <c:v>413</c:v>
                </c:pt>
                <c:pt idx="123">
                  <c:v>416</c:v>
                </c:pt>
                <c:pt idx="124">
                  <c:v>420</c:v>
                </c:pt>
                <c:pt idx="125">
                  <c:v>423</c:v>
                </c:pt>
                <c:pt idx="126">
                  <c:v>423</c:v>
                </c:pt>
                <c:pt idx="127">
                  <c:v>423</c:v>
                </c:pt>
                <c:pt idx="128">
                  <c:v>423</c:v>
                </c:pt>
                <c:pt idx="129">
                  <c:v>430</c:v>
                </c:pt>
                <c:pt idx="130">
                  <c:v>435</c:v>
                </c:pt>
                <c:pt idx="131">
                  <c:v>436</c:v>
                </c:pt>
                <c:pt idx="132">
                  <c:v>439</c:v>
                </c:pt>
                <c:pt idx="133">
                  <c:v>445</c:v>
                </c:pt>
                <c:pt idx="134">
                  <c:v>445</c:v>
                </c:pt>
                <c:pt idx="135">
                  <c:v>448</c:v>
                </c:pt>
                <c:pt idx="136">
                  <c:v>450</c:v>
                </c:pt>
                <c:pt idx="137">
                  <c:v>456</c:v>
                </c:pt>
                <c:pt idx="138">
                  <c:v>462</c:v>
                </c:pt>
                <c:pt idx="139">
                  <c:v>463</c:v>
                </c:pt>
                <c:pt idx="140">
                  <c:v>466</c:v>
                </c:pt>
                <c:pt idx="141">
                  <c:v>466</c:v>
                </c:pt>
                <c:pt idx="142">
                  <c:v>470</c:v>
                </c:pt>
                <c:pt idx="143">
                  <c:v>475</c:v>
                </c:pt>
                <c:pt idx="144">
                  <c:v>480</c:v>
                </c:pt>
                <c:pt idx="145">
                  <c:v>484</c:v>
                </c:pt>
                <c:pt idx="146">
                  <c:v>492</c:v>
                </c:pt>
                <c:pt idx="147">
                  <c:v>496</c:v>
                </c:pt>
                <c:pt idx="148">
                  <c:v>498</c:v>
                </c:pt>
                <c:pt idx="149">
                  <c:v>500</c:v>
                </c:pt>
                <c:pt idx="150">
                  <c:v>501</c:v>
                </c:pt>
                <c:pt idx="151">
                  <c:v>504</c:v>
                </c:pt>
                <c:pt idx="152">
                  <c:v>508</c:v>
                </c:pt>
                <c:pt idx="153">
                  <c:v>516</c:v>
                </c:pt>
                <c:pt idx="154">
                  <c:v>520</c:v>
                </c:pt>
                <c:pt idx="155">
                  <c:v>520</c:v>
                </c:pt>
                <c:pt idx="156">
                  <c:v>524</c:v>
                </c:pt>
                <c:pt idx="157">
                  <c:v>529</c:v>
                </c:pt>
                <c:pt idx="158">
                  <c:v>534</c:v>
                </c:pt>
                <c:pt idx="159">
                  <c:v>545</c:v>
                </c:pt>
                <c:pt idx="160">
                  <c:v>556</c:v>
                </c:pt>
                <c:pt idx="161">
                  <c:v>566</c:v>
                </c:pt>
                <c:pt idx="162">
                  <c:v>570</c:v>
                </c:pt>
                <c:pt idx="163">
                  <c:v>575</c:v>
                </c:pt>
                <c:pt idx="164">
                  <c:v>584</c:v>
                </c:pt>
                <c:pt idx="165">
                  <c:v>586</c:v>
                </c:pt>
                <c:pt idx="166">
                  <c:v>592</c:v>
                </c:pt>
                <c:pt idx="167">
                  <c:v>602</c:v>
                </c:pt>
                <c:pt idx="168">
                  <c:v>607</c:v>
                </c:pt>
                <c:pt idx="169">
                  <c:v>610</c:v>
                </c:pt>
                <c:pt idx="170">
                  <c:v>615</c:v>
                </c:pt>
                <c:pt idx="171">
                  <c:v>621</c:v>
                </c:pt>
                <c:pt idx="172">
                  <c:v>630</c:v>
                </c:pt>
                <c:pt idx="173">
                  <c:v>632</c:v>
                </c:pt>
                <c:pt idx="174">
                  <c:v>635</c:v>
                </c:pt>
                <c:pt idx="175">
                  <c:v>639</c:v>
                </c:pt>
                <c:pt idx="176">
                  <c:v>642</c:v>
                </c:pt>
                <c:pt idx="177">
                  <c:v>650</c:v>
                </c:pt>
                <c:pt idx="178">
                  <c:v>658</c:v>
                </c:pt>
                <c:pt idx="179">
                  <c:v>672</c:v>
                </c:pt>
                <c:pt idx="180">
                  <c:v>684</c:v>
                </c:pt>
                <c:pt idx="181">
                  <c:v>706</c:v>
                </c:pt>
                <c:pt idx="182">
                  <c:v>712</c:v>
                </c:pt>
                <c:pt idx="183">
                  <c:v>720</c:v>
                </c:pt>
                <c:pt idx="184">
                  <c:v>739</c:v>
                </c:pt>
                <c:pt idx="185">
                  <c:v>761</c:v>
                </c:pt>
                <c:pt idx="186">
                  <c:v>786</c:v>
                </c:pt>
                <c:pt idx="187">
                  <c:v>817</c:v>
                </c:pt>
                <c:pt idx="188">
                  <c:v>843</c:v>
                </c:pt>
                <c:pt idx="189">
                  <c:v>863</c:v>
                </c:pt>
                <c:pt idx="190">
                  <c:v>873</c:v>
                </c:pt>
                <c:pt idx="191">
                  <c:v>896</c:v>
                </c:pt>
                <c:pt idx="192">
                  <c:v>937</c:v>
                </c:pt>
                <c:pt idx="193">
                  <c:v>986</c:v>
                </c:pt>
                <c:pt idx="194">
                  <c:v>1039</c:v>
                </c:pt>
                <c:pt idx="195">
                  <c:v>1072</c:v>
                </c:pt>
                <c:pt idx="196">
                  <c:v>1103</c:v>
                </c:pt>
                <c:pt idx="197">
                  <c:v>1115</c:v>
                </c:pt>
                <c:pt idx="198">
                  <c:v>1153</c:v>
                </c:pt>
                <c:pt idx="199">
                  <c:v>1203</c:v>
                </c:pt>
                <c:pt idx="200">
                  <c:v>1242</c:v>
                </c:pt>
                <c:pt idx="201">
                  <c:v>1311</c:v>
                </c:pt>
                <c:pt idx="202">
                  <c:v>1389</c:v>
                </c:pt>
                <c:pt idx="203">
                  <c:v>1414</c:v>
                </c:pt>
                <c:pt idx="204">
                  <c:v>1435</c:v>
                </c:pt>
                <c:pt idx="205">
                  <c:v>1457</c:v>
                </c:pt>
                <c:pt idx="206">
                  <c:v>1504</c:v>
                </c:pt>
                <c:pt idx="207">
                  <c:v>1582</c:v>
                </c:pt>
                <c:pt idx="208">
                  <c:v>1673</c:v>
                </c:pt>
                <c:pt idx="209">
                  <c:v>1780</c:v>
                </c:pt>
                <c:pt idx="210">
                  <c:v>1841</c:v>
                </c:pt>
                <c:pt idx="211">
                  <c:v>1884</c:v>
                </c:pt>
                <c:pt idx="212">
                  <c:v>1997</c:v>
                </c:pt>
                <c:pt idx="213">
                  <c:v>2117</c:v>
                </c:pt>
                <c:pt idx="214">
                  <c:v>2264</c:v>
                </c:pt>
                <c:pt idx="215">
                  <c:v>2385</c:v>
                </c:pt>
                <c:pt idx="216">
                  <c:v>2587</c:v>
                </c:pt>
                <c:pt idx="217">
                  <c:v>2667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37-4ACE-B0D7-980A4F922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874623"/>
        <c:axId val="343454575"/>
      </c:lineChart>
      <c:catAx>
        <c:axId val="34287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454575"/>
        <c:crosses val="autoZero"/>
        <c:auto val="1"/>
        <c:lblAlgn val="ctr"/>
        <c:lblOffset val="100"/>
        <c:tickLblSkip val="7"/>
        <c:noMultiLvlLbl val="0"/>
      </c:catAx>
      <c:valAx>
        <c:axId val="34345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2874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Sheet1!$D$2:$D$41</c:f>
              <c:numCache>
                <c:formatCode>General</c:formatCode>
                <c:ptCount val="40"/>
                <c:pt idx="0">
                  <c:v>42</c:v>
                </c:pt>
                <c:pt idx="1">
                  <c:v>47</c:v>
                </c:pt>
                <c:pt idx="2">
                  <c:v>43</c:v>
                </c:pt>
                <c:pt idx="3">
                  <c:v>48</c:v>
                </c:pt>
                <c:pt idx="4">
                  <c:v>46</c:v>
                </c:pt>
                <c:pt idx="5">
                  <c:v>49</c:v>
                </c:pt>
                <c:pt idx="6">
                  <c:v>50</c:v>
                </c:pt>
                <c:pt idx="7">
                  <c:v>50</c:v>
                </c:pt>
                <c:pt idx="8">
                  <c:v>54</c:v>
                </c:pt>
                <c:pt idx="9">
                  <c:v>57</c:v>
                </c:pt>
                <c:pt idx="10">
                  <c:v>62</c:v>
                </c:pt>
                <c:pt idx="11">
                  <c:v>58</c:v>
                </c:pt>
                <c:pt idx="12">
                  <c:v>62</c:v>
                </c:pt>
                <c:pt idx="13">
                  <c:v>70</c:v>
                </c:pt>
                <c:pt idx="14">
                  <c:v>68</c:v>
                </c:pt>
                <c:pt idx="15">
                  <c:v>69</c:v>
                </c:pt>
                <c:pt idx="16">
                  <c:v>76</c:v>
                </c:pt>
                <c:pt idx="17">
                  <c:v>94</c:v>
                </c:pt>
                <c:pt idx="18">
                  <c:v>104</c:v>
                </c:pt>
                <c:pt idx="19">
                  <c:v>116</c:v>
                </c:pt>
                <c:pt idx="20">
                  <c:v>135</c:v>
                </c:pt>
                <c:pt idx="21">
                  <c:v>124</c:v>
                </c:pt>
                <c:pt idx="22">
                  <c:v>137</c:v>
                </c:pt>
                <c:pt idx="23">
                  <c:v>145</c:v>
                </c:pt>
                <c:pt idx="24">
                  <c:v>143</c:v>
                </c:pt>
                <c:pt idx="25">
                  <c:v>146</c:v>
                </c:pt>
                <c:pt idx="26">
                  <c:v>163</c:v>
                </c:pt>
                <c:pt idx="27">
                  <c:v>178</c:v>
                </c:pt>
                <c:pt idx="28">
                  <c:v>181</c:v>
                </c:pt>
                <c:pt idx="29">
                  <c:v>176</c:v>
                </c:pt>
                <c:pt idx="30">
                  <c:v>210</c:v>
                </c:pt>
                <c:pt idx="31">
                  <c:v>214</c:v>
                </c:pt>
                <c:pt idx="32">
                  <c:v>246</c:v>
                </c:pt>
                <c:pt idx="33">
                  <c:v>257</c:v>
                </c:pt>
                <c:pt idx="34">
                  <c:v>267</c:v>
                </c:pt>
                <c:pt idx="35">
                  <c:v>303</c:v>
                </c:pt>
                <c:pt idx="36">
                  <c:v>332</c:v>
                </c:pt>
                <c:pt idx="37">
                  <c:v>337</c:v>
                </c:pt>
                <c:pt idx="38">
                  <c:v>350</c:v>
                </c:pt>
                <c:pt idx="39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6224-4B57-B237-3D02939F2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03028047"/>
        <c:axId val="15395198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AROJIPLuzekDOSTUP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D4C34003-A798-4F09-B88C-6479BD61DF7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224-4B57-B237-3D02939F2AB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F0A2041-54C5-4213-8C7E-E0975654207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224-4B57-B237-3D02939F2AB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A8332DB-2C03-4448-9611-D0848055720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224-4B57-B237-3D02939F2AB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41171AE-0E68-4585-8605-A77B7350FAB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224-4B57-B237-3D02939F2AB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693150D-B8D8-44EC-AD0C-B5210193940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224-4B57-B237-3D02939F2AB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DEBDD43-C56A-4536-A375-AC694DD9210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224-4B57-B237-3D02939F2AB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2C99A26-22FA-4B06-A142-F21589EE874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6224-4B57-B237-3D02939F2AB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99BBF6F-4880-4752-BF79-0FE4E581BF8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6224-4B57-B237-3D02939F2AB4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17AF2D58-FF27-42BB-8E5C-10116AC250A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224-4B57-B237-3D02939F2AB4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372D1B62-B229-4323-904D-ECD86EB56A0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6224-4B57-B237-3D02939F2AB4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6D619EC7-9B76-4B5D-81DD-00B2CAB2F6C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6224-4B57-B237-3D02939F2AB4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C903EA00-1C55-4BDD-8E54-A7E18E72399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6224-4B57-B237-3D02939F2AB4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5AA78D9A-382E-4F91-B4D7-6964DAA685E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6224-4B57-B237-3D02939F2AB4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3BF2B3BD-CE7A-40C7-98D9-6DA1A2B8242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6224-4B57-B237-3D02939F2AB4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A4686B64-851F-4280-9A26-F826627004E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6224-4B57-B237-3D02939F2AB4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57D211A5-98CF-4F90-82AD-C37C8C69384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6224-4B57-B237-3D02939F2AB4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EB6EB522-14DB-46A6-AF5A-AE0C972D6EB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6224-4B57-B237-3D02939F2AB4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7703AEA7-B4A4-4264-8B2A-D743905B31C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6224-4B57-B237-3D02939F2AB4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B5C71319-0F7A-4223-B9EF-91B5329CD11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6224-4B57-B237-3D02939F2AB4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3FA0E366-9B7E-4467-B011-38E593D918B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6224-4B57-B237-3D02939F2AB4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6E5A3A44-7598-4527-92A1-F2DFE8C4BB9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6224-4B57-B237-3D02939F2AB4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17DE43EB-96B6-4473-B9AF-E227E1B7062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6224-4B57-B237-3D02939F2AB4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AC51D22D-2270-468D-A3F2-0262C01D1A5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6224-4B57-B237-3D02939F2AB4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10E199F3-0C80-490D-99E7-7C0ADBEBB19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6224-4B57-B237-3D02939F2AB4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C53BB060-1296-4D8E-B6FF-84C1F1CBD7A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6224-4B57-B237-3D02939F2AB4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1ECF8962-B650-499A-809A-58158154923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6224-4B57-B237-3D02939F2AB4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A8B0F674-707B-408A-B760-9A14D85A334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6224-4B57-B237-3D02939F2AB4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D42790DD-234E-4967-B0EF-E7D19F646C5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6224-4B57-B237-3D02939F2AB4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9D7B1D82-2CA2-48BC-BC61-EE91BF0F7EF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6224-4B57-B237-3D02939F2AB4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2C69381E-D58B-4375-9568-79A79923352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6224-4B57-B237-3D02939F2AB4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05905E01-7D24-49F1-8C9B-EC6DAC881F2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6224-4B57-B237-3D02939F2AB4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F6FB3AD0-286F-4BF5-B0A1-99ACC8A67B7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6224-4B57-B237-3D02939F2AB4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38DF1059-9503-4460-9535-2D94A470BAE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6224-4B57-B237-3D02939F2AB4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DBE8664F-F6F0-4ED8-91DC-70D91B66772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6224-4B57-B237-3D02939F2AB4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fld id="{579A276E-D1F9-4EED-9B94-4C216ECAA0B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6224-4B57-B237-3D02939F2AB4}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fld id="{9053177A-4E77-4747-9C13-B1F3C1F76C4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6224-4B57-B237-3D02939F2AB4}"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fld id="{5AE6C4E7-4EEA-45CF-9EA0-D6EE905C4FC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6224-4B57-B237-3D02939F2AB4}"/>
                </c:ext>
              </c:extLst>
            </c:dLbl>
            <c:dLbl>
              <c:idx val="37"/>
              <c:layout/>
              <c:tx>
                <c:rich>
                  <a:bodyPr/>
                  <a:lstStyle/>
                  <a:p>
                    <a:fld id="{89B32FD4-EB2A-487D-9926-C9DD7602F15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6224-4B57-B237-3D02939F2AB4}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fld id="{9BAAE5CC-AF81-4528-9B52-47585EA59DB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6224-4B57-B237-3D02939F2AB4}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fld id="{B1A594CA-4836-43C8-80CD-53E0C3B26C3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6224-4B57-B237-3D02939F2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1163</c:v>
                </c:pt>
                <c:pt idx="1">
                  <c:v>1128</c:v>
                </c:pt>
                <c:pt idx="2">
                  <c:v>1112</c:v>
                </c:pt>
                <c:pt idx="3">
                  <c:v>1152</c:v>
                </c:pt>
                <c:pt idx="4">
                  <c:v>1170</c:v>
                </c:pt>
                <c:pt idx="5">
                  <c:v>1192</c:v>
                </c:pt>
                <c:pt idx="6">
                  <c:v>1174</c:v>
                </c:pt>
                <c:pt idx="7">
                  <c:v>1148</c:v>
                </c:pt>
                <c:pt idx="8">
                  <c:v>1107</c:v>
                </c:pt>
                <c:pt idx="9">
                  <c:v>1070</c:v>
                </c:pt>
                <c:pt idx="10">
                  <c:v>1034</c:v>
                </c:pt>
                <c:pt idx="11">
                  <c:v>1056</c:v>
                </c:pt>
                <c:pt idx="12">
                  <c:v>1094</c:v>
                </c:pt>
                <c:pt idx="13">
                  <c:v>1039</c:v>
                </c:pt>
                <c:pt idx="14">
                  <c:v>1000</c:v>
                </c:pt>
                <c:pt idx="15">
                  <c:v>1011</c:v>
                </c:pt>
                <c:pt idx="16">
                  <c:v>959</c:v>
                </c:pt>
                <c:pt idx="17">
                  <c:v>967</c:v>
                </c:pt>
                <c:pt idx="18">
                  <c:v>1002</c:v>
                </c:pt>
                <c:pt idx="19">
                  <c:v>1016</c:v>
                </c:pt>
                <c:pt idx="20">
                  <c:v>986</c:v>
                </c:pt>
                <c:pt idx="21">
                  <c:v>890</c:v>
                </c:pt>
                <c:pt idx="22">
                  <c:v>887</c:v>
                </c:pt>
                <c:pt idx="23">
                  <c:v>863</c:v>
                </c:pt>
                <c:pt idx="24">
                  <c:v>921</c:v>
                </c:pt>
                <c:pt idx="25">
                  <c:v>1001</c:v>
                </c:pt>
                <c:pt idx="26">
                  <c:v>1035</c:v>
                </c:pt>
                <c:pt idx="27">
                  <c:v>1044</c:v>
                </c:pt>
                <c:pt idx="28">
                  <c:v>1002</c:v>
                </c:pt>
                <c:pt idx="29">
                  <c:v>944</c:v>
                </c:pt>
                <c:pt idx="30">
                  <c:v>933</c:v>
                </c:pt>
                <c:pt idx="31">
                  <c:v>950</c:v>
                </c:pt>
                <c:pt idx="32">
                  <c:v>962</c:v>
                </c:pt>
                <c:pt idx="33">
                  <c:v>976</c:v>
                </c:pt>
                <c:pt idx="34">
                  <c:v>959</c:v>
                </c:pt>
                <c:pt idx="35">
                  <c:v>905</c:v>
                </c:pt>
                <c:pt idx="36">
                  <c:v>890</c:v>
                </c:pt>
                <c:pt idx="37">
                  <c:v>924</c:v>
                </c:pt>
                <c:pt idx="38">
                  <c:v>942</c:v>
                </c:pt>
                <c:pt idx="39">
                  <c:v>983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Sheet1!$C$2:$C$42</c15:f>
                <c15:dlblRangeCache>
                  <c:ptCount val="41"/>
                  <c:pt idx="39">
                    <c:v>983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6224-4B57-B237-3D02939F2A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6224-4B57-B237-3D02939F2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28047"/>
        <c:axId val="153951983"/>
      </c:lineChart>
      <c:dateAx>
        <c:axId val="4030280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951983"/>
        <c:crosses val="autoZero"/>
        <c:auto val="1"/>
        <c:lblOffset val="100"/>
        <c:baseTimeUnit val="days"/>
      </c:dateAx>
      <c:valAx>
        <c:axId val="153951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302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ECMO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Sheet1!$D$2:$D$41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4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7</c:v>
                </c:pt>
                <c:pt idx="3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5-4F45-A571-76846695A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03028047"/>
        <c:axId val="15395198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ECMOVolna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911BAC3A-D7E3-4E23-BB1D-2BE0B06FFC3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915-4F45-A571-76846695AB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F02DB28-799C-4E1C-AD3B-3CCC9BBDEE7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915-4F45-A571-76846695ABE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80766CF-ACBA-4739-9C0C-53421F53B35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915-4F45-A571-76846695ABE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7E429EF-F481-4775-8B65-C4F2EF4E373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915-4F45-A571-76846695ABE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80882F4-B232-4EB5-9FCE-84CAD565DEB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915-4F45-A571-76846695ABE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A078DD0-ABD6-4EED-B357-B391EA4570C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7915-4F45-A571-76846695ABE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21636D0-F3D7-47F0-8BA0-A55E63E7532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915-4F45-A571-76846695ABE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98AF035A-1DF4-46A3-8AF5-FDE04CAE799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7915-4F45-A571-76846695ABE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D3C905A7-3F7A-47C4-8AEA-F465C7446E2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915-4F45-A571-76846695ABE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89813594-D0DF-4E22-926E-C2F5A33ED4D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7915-4F45-A571-76846695ABE5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7DBA56DF-BE13-411C-A580-D4A9D983917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915-4F45-A571-76846695ABE5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31FE9E9A-1D7B-4F39-BECD-DA54DB2B522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7915-4F45-A571-76846695ABE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FBA87265-AAFA-46EA-AAE3-5A5B57B901F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915-4F45-A571-76846695ABE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497AA9B9-2C9E-4724-8F43-2E4763B4861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7915-4F45-A571-76846695ABE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24D83219-9EBB-4A10-A305-72CA98B0050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915-4F45-A571-76846695ABE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A71A647B-4030-4608-A5DA-379A81B0D64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7915-4F45-A571-76846695ABE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E9571E35-E238-4F1B-AB72-8542CCCFABD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7915-4F45-A571-76846695ABE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88E6DB04-AE01-4A3E-8FA7-80F55A867D7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7915-4F45-A571-76846695ABE5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E24E6830-4E7E-47B8-8B4A-1171BDA74D9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7915-4F45-A571-76846695ABE5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DF78B77A-EE37-469E-82FC-E6A67397AF5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7915-4F45-A571-76846695ABE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E088D4E6-356B-4E28-B03E-B67D8F39726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7915-4F45-A571-76846695ABE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A729F264-E895-4ABD-9F3B-CED7E7F465E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7915-4F45-A571-76846695ABE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B177B2E2-B51B-4D9F-8D43-C0219D5AF71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7915-4F45-A571-76846695ABE5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10456012-C0B0-467B-B435-DD3B40A6B21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7915-4F45-A571-76846695ABE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9CBE1620-FEAD-4746-9E63-76464AF54C9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7915-4F45-A571-76846695ABE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F261C70A-7D25-485C-AE26-059100C749D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7915-4F45-A571-76846695ABE5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285D53D9-57E6-4C71-BEA6-A8A26D4A204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7915-4F45-A571-76846695ABE5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95B7CD82-2331-474C-96CE-F793F8CB296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7915-4F45-A571-76846695ABE5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0C44686D-041B-475E-9427-4833161B670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7915-4F45-A571-76846695ABE5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D22C8DC4-B53A-468A-83E9-72BBD33847A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7915-4F45-A571-76846695ABE5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0CD7BED0-B36D-4017-8CF2-A5E5F689E5F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7915-4F45-A571-76846695ABE5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2A69ED99-543B-4845-AE68-0D19BEF5DAA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7915-4F45-A571-76846695ABE5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2F95463E-8484-40B3-9B1A-F96B822A16B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7915-4F45-A571-76846695ABE5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F73C6FB1-1DB6-407C-B263-2AE8DE34CDB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7915-4F45-A571-76846695ABE5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fld id="{01A22676-F8E0-4DC5-9503-329535A8D17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7915-4F45-A571-76846695ABE5}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fld id="{38CCC289-1680-4D8D-86E8-29F2C24DA32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7915-4F45-A571-76846695ABE5}"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fld id="{4BF60B22-3E26-4DAE-97C8-6DBE6895408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7915-4F45-A571-76846695ABE5}"/>
                </c:ext>
              </c:extLst>
            </c:dLbl>
            <c:dLbl>
              <c:idx val="37"/>
              <c:layout/>
              <c:tx>
                <c:rich>
                  <a:bodyPr/>
                  <a:lstStyle/>
                  <a:p>
                    <a:fld id="{88A43631-8E13-4B0F-86D4-B0AFCEA66DC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7915-4F45-A571-76846695ABE5}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fld id="{EF884FEF-79D7-40B2-9A63-4DD26ABB19F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7915-4F45-A571-76846695ABE5}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fld id="{CEA75FE2-F740-4A8A-B83D-99013742D31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7915-4F45-A571-76846695A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69</c:v>
                </c:pt>
                <c:pt idx="1">
                  <c:v>65</c:v>
                </c:pt>
                <c:pt idx="2">
                  <c:v>64</c:v>
                </c:pt>
                <c:pt idx="3">
                  <c:v>64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66</c:v>
                </c:pt>
                <c:pt idx="8">
                  <c:v>66</c:v>
                </c:pt>
                <c:pt idx="9">
                  <c:v>64</c:v>
                </c:pt>
                <c:pt idx="10">
                  <c:v>64</c:v>
                </c:pt>
                <c:pt idx="11">
                  <c:v>64</c:v>
                </c:pt>
                <c:pt idx="12">
                  <c:v>66</c:v>
                </c:pt>
                <c:pt idx="13">
                  <c:v>66</c:v>
                </c:pt>
                <c:pt idx="14">
                  <c:v>64</c:v>
                </c:pt>
                <c:pt idx="15">
                  <c:v>66</c:v>
                </c:pt>
                <c:pt idx="16">
                  <c:v>65</c:v>
                </c:pt>
                <c:pt idx="17">
                  <c:v>65</c:v>
                </c:pt>
                <c:pt idx="18">
                  <c:v>67</c:v>
                </c:pt>
                <c:pt idx="19">
                  <c:v>66</c:v>
                </c:pt>
                <c:pt idx="20">
                  <c:v>67</c:v>
                </c:pt>
                <c:pt idx="21">
                  <c:v>65</c:v>
                </c:pt>
                <c:pt idx="22">
                  <c:v>64</c:v>
                </c:pt>
                <c:pt idx="23">
                  <c:v>62</c:v>
                </c:pt>
                <c:pt idx="24">
                  <c:v>61</c:v>
                </c:pt>
                <c:pt idx="25">
                  <c:v>62</c:v>
                </c:pt>
                <c:pt idx="26">
                  <c:v>63</c:v>
                </c:pt>
                <c:pt idx="27">
                  <c:v>64</c:v>
                </c:pt>
                <c:pt idx="28">
                  <c:v>64</c:v>
                </c:pt>
                <c:pt idx="29">
                  <c:v>66</c:v>
                </c:pt>
                <c:pt idx="30">
                  <c:v>65</c:v>
                </c:pt>
                <c:pt idx="31">
                  <c:v>64</c:v>
                </c:pt>
                <c:pt idx="32">
                  <c:v>65</c:v>
                </c:pt>
                <c:pt idx="33">
                  <c:v>66</c:v>
                </c:pt>
                <c:pt idx="34">
                  <c:v>64</c:v>
                </c:pt>
                <c:pt idx="35">
                  <c:v>64</c:v>
                </c:pt>
                <c:pt idx="36">
                  <c:v>61</c:v>
                </c:pt>
                <c:pt idx="37">
                  <c:v>61</c:v>
                </c:pt>
                <c:pt idx="38">
                  <c:v>63</c:v>
                </c:pt>
                <c:pt idx="39">
                  <c:v>61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Sheet1!$C$2:$C$42</c15:f>
                <c15:dlblRangeCache>
                  <c:ptCount val="41"/>
                  <c:pt idx="39">
                    <c:v>61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7915-4F45-A571-76846695AB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7915-4F45-A571-76846695A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28047"/>
        <c:axId val="153951983"/>
      </c:lineChart>
      <c:dateAx>
        <c:axId val="4030280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951983"/>
        <c:crosses val="autoZero"/>
        <c:auto val="1"/>
        <c:lblOffset val="100"/>
        <c:baseTimeUnit val="days"/>
      </c:dateAx>
      <c:valAx>
        <c:axId val="153951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302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upv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Sheet1!$D$2:$D$41</c:f>
              <c:numCache>
                <c:formatCode>General</c:formatCode>
                <c:ptCount val="40"/>
                <c:pt idx="0">
                  <c:v>27</c:v>
                </c:pt>
                <c:pt idx="1">
                  <c:v>29</c:v>
                </c:pt>
                <c:pt idx="2">
                  <c:v>31</c:v>
                </c:pt>
                <c:pt idx="3">
                  <c:v>34</c:v>
                </c:pt>
                <c:pt idx="4">
                  <c:v>34</c:v>
                </c:pt>
                <c:pt idx="5">
                  <c:v>36</c:v>
                </c:pt>
                <c:pt idx="6">
                  <c:v>40</c:v>
                </c:pt>
                <c:pt idx="7">
                  <c:v>37</c:v>
                </c:pt>
                <c:pt idx="8">
                  <c:v>40</c:v>
                </c:pt>
                <c:pt idx="9">
                  <c:v>42</c:v>
                </c:pt>
                <c:pt idx="10">
                  <c:v>44</c:v>
                </c:pt>
                <c:pt idx="11">
                  <c:v>42</c:v>
                </c:pt>
                <c:pt idx="12">
                  <c:v>45</c:v>
                </c:pt>
                <c:pt idx="13">
                  <c:v>41</c:v>
                </c:pt>
                <c:pt idx="14">
                  <c:v>41</c:v>
                </c:pt>
                <c:pt idx="15">
                  <c:v>42</c:v>
                </c:pt>
                <c:pt idx="16">
                  <c:v>49</c:v>
                </c:pt>
                <c:pt idx="17">
                  <c:v>57</c:v>
                </c:pt>
                <c:pt idx="18">
                  <c:v>56</c:v>
                </c:pt>
                <c:pt idx="19">
                  <c:v>58</c:v>
                </c:pt>
                <c:pt idx="20">
                  <c:v>70</c:v>
                </c:pt>
                <c:pt idx="21">
                  <c:v>74</c:v>
                </c:pt>
                <c:pt idx="22">
                  <c:v>82</c:v>
                </c:pt>
                <c:pt idx="23">
                  <c:v>95</c:v>
                </c:pt>
                <c:pt idx="24">
                  <c:v>99</c:v>
                </c:pt>
                <c:pt idx="25">
                  <c:v>101</c:v>
                </c:pt>
                <c:pt idx="26">
                  <c:v>110</c:v>
                </c:pt>
                <c:pt idx="27">
                  <c:v>103</c:v>
                </c:pt>
                <c:pt idx="28">
                  <c:v>110</c:v>
                </c:pt>
                <c:pt idx="29">
                  <c:v>109</c:v>
                </c:pt>
                <c:pt idx="30">
                  <c:v>128</c:v>
                </c:pt>
                <c:pt idx="31">
                  <c:v>130</c:v>
                </c:pt>
                <c:pt idx="32">
                  <c:v>133</c:v>
                </c:pt>
                <c:pt idx="33">
                  <c:v>137</c:v>
                </c:pt>
                <c:pt idx="34">
                  <c:v>149</c:v>
                </c:pt>
                <c:pt idx="35">
                  <c:v>160</c:v>
                </c:pt>
                <c:pt idx="36">
                  <c:v>178</c:v>
                </c:pt>
                <c:pt idx="37">
                  <c:v>177</c:v>
                </c:pt>
                <c:pt idx="38">
                  <c:v>185</c:v>
                </c:pt>
                <c:pt idx="39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F-4D66-9C17-755B1D8C8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03028047"/>
        <c:axId val="15395198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UPVVolna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E411E20E-FF09-4430-9608-C85660684D8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58F-4D66-9C17-755B1D8C843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C068301-B35A-4986-B896-0B6F1A6179C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58F-4D66-9C17-755B1D8C843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5C26DFB-4EEC-4044-BF9B-31EF6A41C25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58F-4D66-9C17-755B1D8C843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1C9B86C-AD64-4728-92F2-6C0C900CA95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58F-4D66-9C17-755B1D8C843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FDB5CDE-F017-4B5A-B9A4-C8AF96EB10D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58F-4D66-9C17-755B1D8C843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518836C-D6B2-4D06-A54F-82AB04F6534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58F-4D66-9C17-755B1D8C843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06380BCC-CFFC-4754-992C-51762E6C9BC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58F-4D66-9C17-755B1D8C843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E29DBF3-06B6-480B-8FB4-AD81543BA27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58F-4D66-9C17-755B1D8C843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D92A5FC7-6631-49BF-9E83-D87363CCC7F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158F-4D66-9C17-755B1D8C843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C9BC3BB6-D759-41F7-AFA8-4D8F5695B39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158F-4D66-9C17-755B1D8C8437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30CA5449-2C54-4D22-9DAF-0E55CE39087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158F-4D66-9C17-755B1D8C8437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4F7378B8-6A51-427A-830F-5C2CED28198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158F-4D66-9C17-755B1D8C8437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C08BB878-FCC1-4449-BC38-14003A86311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158F-4D66-9C17-755B1D8C8437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C02AB8D0-4ABA-45F4-B7EB-B171DEB0233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158F-4D66-9C17-755B1D8C8437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CCDB910D-13CF-418E-8733-D9031DF69D4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158F-4D66-9C17-755B1D8C8437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CCE55E02-6B00-4380-A6D7-EE36E627FF5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158F-4D66-9C17-755B1D8C8437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80B9042E-6427-431D-8821-4822C39C050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158F-4D66-9C17-755B1D8C8437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4F78B049-4575-4E8F-89A5-2956C809734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158F-4D66-9C17-755B1D8C8437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5A5B3B6D-D2D5-470A-A124-3DF2FCD05AD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158F-4D66-9C17-755B1D8C8437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F7117C59-E3D9-4852-8EE9-02582ECD1EC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158F-4D66-9C17-755B1D8C8437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7BFB38D7-E962-4BD4-9C3F-FE19AD4B02A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158F-4D66-9C17-755B1D8C8437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CBDFCA9B-FD8F-40E5-AF70-F0DF8E2A3E4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158F-4D66-9C17-755B1D8C8437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7D391854-0488-45F9-814A-F88F3DBFEC1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158F-4D66-9C17-755B1D8C8437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6C2DD3AF-DF41-47A3-8B3D-A67E27B839E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158F-4D66-9C17-755B1D8C8437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7337E9DE-E5F9-453D-BD30-C2BC9F99D23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158F-4D66-9C17-755B1D8C8437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5522B7C8-E6ED-4871-A0CE-58ACCB4824E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158F-4D66-9C17-755B1D8C8437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3AC90EE3-E046-4C8C-9510-BCB8874DB8C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158F-4D66-9C17-755B1D8C8437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E4794A19-0DED-4DFE-A4C2-83976C247F4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158F-4D66-9C17-755B1D8C8437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6ED7685A-4445-4993-AD7F-759D91259A9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158F-4D66-9C17-755B1D8C8437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1FC88157-B729-48D6-89B7-64A0443EB17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158F-4D66-9C17-755B1D8C8437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2783AA7C-F355-4F4C-BD00-225E81586BB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158F-4D66-9C17-755B1D8C8437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A2D8495C-1FE4-4991-860C-360597F4D8B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158F-4D66-9C17-755B1D8C8437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240FDFEF-5D06-4607-8E01-FCDDAC0A8AF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158F-4D66-9C17-755B1D8C8437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00E0DB5E-E98C-4EF6-9315-6FA2C27D992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158F-4D66-9C17-755B1D8C8437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fld id="{5F1F0F55-AC6E-4EA4-BFDF-DDE7FF71D61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158F-4D66-9C17-755B1D8C8437}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fld id="{EA6F5B2A-38C5-433B-8135-42A98D06280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158F-4D66-9C17-755B1D8C8437}"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fld id="{8CEFBDF3-9845-40EA-822C-F2ADD952844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158F-4D66-9C17-755B1D8C8437}"/>
                </c:ext>
              </c:extLst>
            </c:dLbl>
            <c:dLbl>
              <c:idx val="37"/>
              <c:layout/>
              <c:tx>
                <c:rich>
                  <a:bodyPr/>
                  <a:lstStyle/>
                  <a:p>
                    <a:fld id="{0C312357-994F-4803-AB9C-9FFBAC43B1B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158F-4D66-9C17-755B1D8C8437}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fld id="{F6B47817-7C00-48FE-97D1-E53CDD9E791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158F-4D66-9C17-755B1D8C8437}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fld id="{CFC134FE-88A0-4860-9AA5-0A8AA233FBF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158F-4D66-9C17-755B1D8C8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1187</c:v>
                </c:pt>
                <c:pt idx="1">
                  <c:v>1160</c:v>
                </c:pt>
                <c:pt idx="2">
                  <c:v>1148</c:v>
                </c:pt>
                <c:pt idx="3">
                  <c:v>1143</c:v>
                </c:pt>
                <c:pt idx="4">
                  <c:v>1136</c:v>
                </c:pt>
                <c:pt idx="5">
                  <c:v>1139</c:v>
                </c:pt>
                <c:pt idx="6">
                  <c:v>1118</c:v>
                </c:pt>
                <c:pt idx="7">
                  <c:v>1115</c:v>
                </c:pt>
                <c:pt idx="8">
                  <c:v>1108</c:v>
                </c:pt>
                <c:pt idx="9">
                  <c:v>1094</c:v>
                </c:pt>
                <c:pt idx="10">
                  <c:v>1090</c:v>
                </c:pt>
                <c:pt idx="11">
                  <c:v>1079</c:v>
                </c:pt>
                <c:pt idx="12">
                  <c:v>1084</c:v>
                </c:pt>
                <c:pt idx="13">
                  <c:v>1080</c:v>
                </c:pt>
                <c:pt idx="14">
                  <c:v>1066</c:v>
                </c:pt>
                <c:pt idx="15">
                  <c:v>1074</c:v>
                </c:pt>
                <c:pt idx="16">
                  <c:v>1058</c:v>
                </c:pt>
                <c:pt idx="17">
                  <c:v>1041</c:v>
                </c:pt>
                <c:pt idx="18">
                  <c:v>1048</c:v>
                </c:pt>
                <c:pt idx="19">
                  <c:v>1053</c:v>
                </c:pt>
                <c:pt idx="20">
                  <c:v>1022</c:v>
                </c:pt>
                <c:pt idx="21">
                  <c:v>1013</c:v>
                </c:pt>
                <c:pt idx="22">
                  <c:v>969</c:v>
                </c:pt>
                <c:pt idx="23">
                  <c:v>965</c:v>
                </c:pt>
                <c:pt idx="24">
                  <c:v>979</c:v>
                </c:pt>
                <c:pt idx="25">
                  <c:v>994</c:v>
                </c:pt>
                <c:pt idx="26">
                  <c:v>995</c:v>
                </c:pt>
                <c:pt idx="27">
                  <c:v>989</c:v>
                </c:pt>
                <c:pt idx="28">
                  <c:v>962</c:v>
                </c:pt>
                <c:pt idx="29">
                  <c:v>952</c:v>
                </c:pt>
                <c:pt idx="30">
                  <c:v>971</c:v>
                </c:pt>
                <c:pt idx="31">
                  <c:v>961</c:v>
                </c:pt>
                <c:pt idx="32">
                  <c:v>953</c:v>
                </c:pt>
                <c:pt idx="33">
                  <c:v>958</c:v>
                </c:pt>
                <c:pt idx="34">
                  <c:v>931</c:v>
                </c:pt>
                <c:pt idx="35">
                  <c:v>907</c:v>
                </c:pt>
                <c:pt idx="36">
                  <c:v>929</c:v>
                </c:pt>
                <c:pt idx="37">
                  <c:v>937</c:v>
                </c:pt>
                <c:pt idx="38">
                  <c:v>955</c:v>
                </c:pt>
                <c:pt idx="39">
                  <c:v>943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Sheet1!$C$2:$C$42</c15:f>
                <c15:dlblRangeCache>
                  <c:ptCount val="41"/>
                  <c:pt idx="39">
                    <c:v>943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158F-4D66-9C17-755B1D8C84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158F-4D66-9C17-755B1D8C8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28047"/>
        <c:axId val="153951983"/>
      </c:lineChart>
      <c:dateAx>
        <c:axId val="4030280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951983"/>
        <c:crosses val="autoZero"/>
        <c:auto val="1"/>
        <c:lblOffset val="100"/>
        <c:baseTimeUnit val="days"/>
      </c:dateAx>
      <c:valAx>
        <c:axId val="153951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302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luzkaKyslik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Sheet1!$D$2:$D$41</c:f>
              <c:numCache>
                <c:formatCode>General</c:formatCode>
                <c:ptCount val="40"/>
                <c:pt idx="0">
                  <c:v>62</c:v>
                </c:pt>
                <c:pt idx="1">
                  <c:v>56</c:v>
                </c:pt>
                <c:pt idx="2">
                  <c:v>56</c:v>
                </c:pt>
                <c:pt idx="3">
                  <c:v>56</c:v>
                </c:pt>
                <c:pt idx="4">
                  <c:v>67</c:v>
                </c:pt>
                <c:pt idx="5">
                  <c:v>74</c:v>
                </c:pt>
                <c:pt idx="6">
                  <c:v>85</c:v>
                </c:pt>
                <c:pt idx="7">
                  <c:v>87</c:v>
                </c:pt>
                <c:pt idx="8">
                  <c:v>103</c:v>
                </c:pt>
                <c:pt idx="9">
                  <c:v>103</c:v>
                </c:pt>
                <c:pt idx="10">
                  <c:v>124</c:v>
                </c:pt>
                <c:pt idx="11">
                  <c:v>121</c:v>
                </c:pt>
                <c:pt idx="12">
                  <c:v>133</c:v>
                </c:pt>
                <c:pt idx="13">
                  <c:v>138</c:v>
                </c:pt>
                <c:pt idx="14">
                  <c:v>147</c:v>
                </c:pt>
                <c:pt idx="15">
                  <c:v>168</c:v>
                </c:pt>
                <c:pt idx="16">
                  <c:v>192</c:v>
                </c:pt>
                <c:pt idx="17">
                  <c:v>206</c:v>
                </c:pt>
                <c:pt idx="18">
                  <c:v>221</c:v>
                </c:pt>
                <c:pt idx="19">
                  <c:v>233</c:v>
                </c:pt>
                <c:pt idx="20">
                  <c:v>267</c:v>
                </c:pt>
                <c:pt idx="21">
                  <c:v>267</c:v>
                </c:pt>
                <c:pt idx="22">
                  <c:v>305</c:v>
                </c:pt>
                <c:pt idx="23">
                  <c:v>345</c:v>
                </c:pt>
                <c:pt idx="24">
                  <c:v>384</c:v>
                </c:pt>
                <c:pt idx="25">
                  <c:v>401</c:v>
                </c:pt>
                <c:pt idx="26">
                  <c:v>408</c:v>
                </c:pt>
                <c:pt idx="27">
                  <c:v>440</c:v>
                </c:pt>
                <c:pt idx="28">
                  <c:v>472</c:v>
                </c:pt>
                <c:pt idx="29">
                  <c:v>508</c:v>
                </c:pt>
                <c:pt idx="30">
                  <c:v>549</c:v>
                </c:pt>
                <c:pt idx="31">
                  <c:v>584</c:v>
                </c:pt>
                <c:pt idx="32">
                  <c:v>624</c:v>
                </c:pt>
                <c:pt idx="33">
                  <c:v>657</c:v>
                </c:pt>
                <c:pt idx="34">
                  <c:v>721</c:v>
                </c:pt>
                <c:pt idx="35">
                  <c:v>766</c:v>
                </c:pt>
                <c:pt idx="36">
                  <c:v>853</c:v>
                </c:pt>
                <c:pt idx="37">
                  <c:v>936</c:v>
                </c:pt>
                <c:pt idx="38">
                  <c:v>961</c:v>
                </c:pt>
                <c:pt idx="39">
                  <c:v>1021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3-45E7-8792-A623CEF8B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03028047"/>
        <c:axId val="15395198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StdLuzekKyslikDOSTUP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F2BA9A6E-2EC1-470B-A45A-A601AF4B206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FC3-45E7-8792-A623CEF8BC6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89E0737-E15C-4475-816C-B83B58101C6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FC3-45E7-8792-A623CEF8BC6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B5566B6-D9A9-45CC-8310-7DF2DABD61E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FC3-45E7-8792-A623CEF8BC6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D05BA45-4230-413E-A2F0-C65EB9706FE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FC3-45E7-8792-A623CEF8BC6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3759CE1-EAE8-4B7A-A6BD-23E4839B2ED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FC3-45E7-8792-A623CEF8BC6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42EA709-34C3-4CA3-92EA-EEB5505500B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FC3-45E7-8792-A623CEF8BC6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45ED628-4EB0-47AD-8D45-8A77B57FBAA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FC3-45E7-8792-A623CEF8BC6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BBEF7DA-C76D-4B01-B494-9C2AB327CD9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0FC3-45E7-8792-A623CEF8BC6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A2FD4238-ED22-4CFF-9666-129739ABA74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FC3-45E7-8792-A623CEF8BC6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9607E453-5D63-4C7A-9330-CB4706E191F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0FC3-45E7-8792-A623CEF8BC6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4EC91DDF-3AFC-4BBD-BFD1-4DCBD0BBA3F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0FC3-45E7-8792-A623CEF8BC6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34CBEED4-70F5-48AE-B802-BDB8BE853EE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0FC3-45E7-8792-A623CEF8BC6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175CC553-698F-4312-A7C8-55B31A05A96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0FC3-45E7-8792-A623CEF8BC6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895D6ED8-14A2-48E2-BAA9-385CFEC5220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0FC3-45E7-8792-A623CEF8BC61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9B6A54A2-FB61-4872-8BF0-AE480579E0C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0FC3-45E7-8792-A623CEF8BC61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9D3BFB1C-B2B7-4EEE-8945-5F5F7D2454B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0FC3-45E7-8792-A623CEF8BC61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AB2284B7-09DA-4BFB-987C-D2F064DCCD6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0FC3-45E7-8792-A623CEF8BC61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BD99BE56-B847-4A22-8B24-DB7867719E3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0FC3-45E7-8792-A623CEF8BC61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E543A53C-C27D-4404-862D-FCD6794876E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0FC3-45E7-8792-A623CEF8BC61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0E18DA55-8113-401D-ABF2-1396DDFFE94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0FC3-45E7-8792-A623CEF8BC61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D0C018CA-7C11-43CE-A30E-4D2CA5AF370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0FC3-45E7-8792-A623CEF8BC61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C7AAB72D-A1C9-41C6-BC08-28BA1A3D735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0FC3-45E7-8792-A623CEF8BC61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71288548-68D8-4A5D-AA69-D9A59C6305D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0FC3-45E7-8792-A623CEF8BC61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E7A09668-A57E-42BD-854B-21525BDE8A6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0FC3-45E7-8792-A623CEF8BC61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E0C0282A-6D23-4E15-A136-9CB189319CE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0FC3-45E7-8792-A623CEF8BC61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DE229A7C-3E65-4AC9-9AA7-D44863C0DAC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0FC3-45E7-8792-A623CEF8BC61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FE07C009-B3B7-456B-ADD2-04DBE2E7A25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0FC3-45E7-8792-A623CEF8BC61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300D553C-6470-4D42-9F4C-421B6BF9874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0FC3-45E7-8792-A623CEF8BC61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66EBF8A1-D7D2-43B6-A712-98FAB68DECF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0FC3-45E7-8792-A623CEF8BC61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43CAD6D2-9BBC-4A28-B603-14EDF738964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0FC3-45E7-8792-A623CEF8BC61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05AE485B-3DE5-4F36-9F46-6DB7CD37C7B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0FC3-45E7-8792-A623CEF8BC61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160576D2-23AF-421E-AC3E-EAD0521F025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0FC3-45E7-8792-A623CEF8BC61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AE3544B6-E46C-471B-AF7E-437D84661EF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0FC3-45E7-8792-A623CEF8BC61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CF3D22B3-1A2D-4CAE-BA8B-71807C82733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0FC3-45E7-8792-A623CEF8BC61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fld id="{0FD58FF6-56BD-42AD-8101-5A2456AFF2C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0FC3-45E7-8792-A623CEF8BC61}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fld id="{C057A83F-90D5-4689-AABF-17CD15BCD09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0FC3-45E7-8792-A623CEF8BC61}"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fld id="{39818285-7107-47BB-9BD1-F06189EF7D2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0FC3-45E7-8792-A623CEF8BC61}"/>
                </c:ext>
              </c:extLst>
            </c:dLbl>
            <c:dLbl>
              <c:idx val="37"/>
              <c:layout/>
              <c:tx>
                <c:rich>
                  <a:bodyPr/>
                  <a:lstStyle/>
                  <a:p>
                    <a:fld id="{6770A0DF-6FDC-47D0-AAD6-824B21005BC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0FC3-45E7-8792-A623CEF8BC61}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fld id="{A6DE94EF-010C-48DB-8C9E-CCEA3AE722B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0FC3-45E7-8792-A623CEF8BC61}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fld id="{2E58C080-2ADB-408A-BB09-F1D0DC32400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0FC3-45E7-8792-A623CEF8B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8160</c:v>
                </c:pt>
                <c:pt idx="1">
                  <c:v>8175</c:v>
                </c:pt>
                <c:pt idx="2">
                  <c:v>7876</c:v>
                </c:pt>
                <c:pt idx="3">
                  <c:v>8034</c:v>
                </c:pt>
                <c:pt idx="4">
                  <c:v>8049</c:v>
                </c:pt>
                <c:pt idx="5">
                  <c:v>8080</c:v>
                </c:pt>
                <c:pt idx="6">
                  <c:v>7818</c:v>
                </c:pt>
                <c:pt idx="7">
                  <c:v>7658</c:v>
                </c:pt>
                <c:pt idx="8">
                  <c:v>7288</c:v>
                </c:pt>
                <c:pt idx="9">
                  <c:v>6975</c:v>
                </c:pt>
                <c:pt idx="10">
                  <c:v>7427</c:v>
                </c:pt>
                <c:pt idx="11">
                  <c:v>7828</c:v>
                </c:pt>
                <c:pt idx="12">
                  <c:v>7802</c:v>
                </c:pt>
                <c:pt idx="13">
                  <c:v>7675</c:v>
                </c:pt>
                <c:pt idx="14">
                  <c:v>7313</c:v>
                </c:pt>
                <c:pt idx="15">
                  <c:v>7258</c:v>
                </c:pt>
                <c:pt idx="16">
                  <c:v>6887</c:v>
                </c:pt>
                <c:pt idx="17">
                  <c:v>7283</c:v>
                </c:pt>
                <c:pt idx="18">
                  <c:v>7517</c:v>
                </c:pt>
                <c:pt idx="19">
                  <c:v>7553</c:v>
                </c:pt>
                <c:pt idx="20">
                  <c:v>7203</c:v>
                </c:pt>
                <c:pt idx="21">
                  <c:v>6738</c:v>
                </c:pt>
                <c:pt idx="22">
                  <c:v>6476</c:v>
                </c:pt>
                <c:pt idx="23">
                  <c:v>6259</c:v>
                </c:pt>
                <c:pt idx="24">
                  <c:v>6782</c:v>
                </c:pt>
                <c:pt idx="25">
                  <c:v>7421</c:v>
                </c:pt>
                <c:pt idx="26">
                  <c:v>7562</c:v>
                </c:pt>
                <c:pt idx="27">
                  <c:v>7541</c:v>
                </c:pt>
                <c:pt idx="28">
                  <c:v>6717</c:v>
                </c:pt>
                <c:pt idx="29">
                  <c:v>6671</c:v>
                </c:pt>
                <c:pt idx="30">
                  <c:v>6463</c:v>
                </c:pt>
                <c:pt idx="31">
                  <c:v>6721</c:v>
                </c:pt>
                <c:pt idx="32">
                  <c:v>6964</c:v>
                </c:pt>
                <c:pt idx="33">
                  <c:v>7156</c:v>
                </c:pt>
                <c:pt idx="34">
                  <c:v>6765</c:v>
                </c:pt>
                <c:pt idx="35">
                  <c:v>6512</c:v>
                </c:pt>
                <c:pt idx="36">
                  <c:v>6743</c:v>
                </c:pt>
                <c:pt idx="37">
                  <c:v>6777</c:v>
                </c:pt>
                <c:pt idx="38">
                  <c:v>7265</c:v>
                </c:pt>
                <c:pt idx="39">
                  <c:v>7755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Sheet1!$C$2:$C$42</c15:f>
                <c15:dlblRangeCache>
                  <c:ptCount val="41"/>
                  <c:pt idx="39">
                    <c:v>7755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0FC3-45E7-8792-A623CEF8BC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Sheet1!$A$2:$A$41</c:f>
              <c:numCache>
                <c:formatCode>m/d/yyyy</c:formatCode>
                <c:ptCount val="40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</c:numCache>
            </c:num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7755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0FC3-45E7-8792-A623CEF8B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28047"/>
        <c:axId val="153951983"/>
      </c:lineChart>
      <c:dateAx>
        <c:axId val="4030280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951983"/>
        <c:crosses val="autoZero"/>
        <c:auto val="1"/>
        <c:lblOffset val="100"/>
        <c:baseTimeUnit val="days"/>
      </c:dateAx>
      <c:valAx>
        <c:axId val="153951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302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1231934911546E-2"/>
          <c:y val="9.8158463153663597E-2"/>
          <c:w val="0.91692139603581668"/>
          <c:h val="0.74216670258175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Denní počet případů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General</c:formatCode>
                <c:ptCount val="3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cat>
          <c:val>
            <c:numRef>
              <c:f>Sheet1!$B$3:$B$33</c:f>
              <c:numCache>
                <c:formatCode>@</c:formatCode>
                <c:ptCount val="31"/>
                <c:pt idx="0">
                  <c:v>0.3</c:v>
                </c:pt>
                <c:pt idx="1">
                  <c:v>2.5</c:v>
                </c:pt>
                <c:pt idx="2">
                  <c:v>8.1</c:v>
                </c:pt>
                <c:pt idx="3">
                  <c:v>15.5</c:v>
                </c:pt>
                <c:pt idx="4">
                  <c:v>16.600000000000001</c:v>
                </c:pt>
                <c:pt idx="5">
                  <c:v>13.1</c:v>
                </c:pt>
                <c:pt idx="6">
                  <c:v>7.1</c:v>
                </c:pt>
                <c:pt idx="7">
                  <c:v>6.2</c:v>
                </c:pt>
                <c:pt idx="8">
                  <c:v>3.5</c:v>
                </c:pt>
                <c:pt idx="9">
                  <c:v>3.2</c:v>
                </c:pt>
                <c:pt idx="10">
                  <c:v>3.3</c:v>
                </c:pt>
                <c:pt idx="11">
                  <c:v>4.5</c:v>
                </c:pt>
                <c:pt idx="12">
                  <c:v>2.9</c:v>
                </c:pt>
                <c:pt idx="13">
                  <c:v>3.4</c:v>
                </c:pt>
                <c:pt idx="14">
                  <c:v>3.7</c:v>
                </c:pt>
                <c:pt idx="15">
                  <c:v>4.4000000000000004</c:v>
                </c:pt>
                <c:pt idx="16">
                  <c:v>10.3</c:v>
                </c:pt>
                <c:pt idx="17">
                  <c:v>8.5</c:v>
                </c:pt>
                <c:pt idx="18">
                  <c:v>6.1</c:v>
                </c:pt>
                <c:pt idx="19">
                  <c:v>7.2</c:v>
                </c:pt>
                <c:pt idx="20">
                  <c:v>12.9</c:v>
                </c:pt>
                <c:pt idx="21">
                  <c:v>13.6</c:v>
                </c:pt>
                <c:pt idx="22">
                  <c:v>14.7</c:v>
                </c:pt>
                <c:pt idx="23">
                  <c:v>15.5</c:v>
                </c:pt>
                <c:pt idx="24">
                  <c:v>17.8</c:v>
                </c:pt>
                <c:pt idx="25">
                  <c:v>22.9</c:v>
                </c:pt>
                <c:pt idx="26">
                  <c:v>35.4</c:v>
                </c:pt>
                <c:pt idx="27">
                  <c:v>75.099999999999994</c:v>
                </c:pt>
                <c:pt idx="28">
                  <c:v>122.5</c:v>
                </c:pt>
                <c:pt idx="29">
                  <c:v>143.19999999999999</c:v>
                </c:pt>
                <c:pt idx="30" formatCode="General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E-49C4-BC76-0BA874FBC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7274032"/>
        <c:axId val="419155088"/>
      </c:barChart>
      <c:catAx>
        <c:axId val="42727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9155088"/>
        <c:crosses val="autoZero"/>
        <c:auto val="1"/>
        <c:lblAlgn val="ctr"/>
        <c:lblOffset val="100"/>
        <c:tickLblSkip val="1"/>
        <c:noMultiLvlLbl val="0"/>
      </c:catAx>
      <c:valAx>
        <c:axId val="4191550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727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2223472680346E-2"/>
          <c:y val="3.4798629093741339E-2"/>
          <c:w val="0.93069323165507978"/>
          <c:h val="0.82729398410055177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Sheet1!$A$44:$A$257</c:f>
              <c:numCache>
                <c:formatCode>m/d/yyyy</c:formatCode>
                <c:ptCount val="214"/>
                <c:pt idx="0">
                  <c:v>43899</c:v>
                </c:pt>
                <c:pt idx="1">
                  <c:v>43900</c:v>
                </c:pt>
                <c:pt idx="2">
                  <c:v>43901</c:v>
                </c:pt>
                <c:pt idx="3">
                  <c:v>43902</c:v>
                </c:pt>
                <c:pt idx="4">
                  <c:v>43903</c:v>
                </c:pt>
                <c:pt idx="5">
                  <c:v>43904</c:v>
                </c:pt>
                <c:pt idx="6">
                  <c:v>43905</c:v>
                </c:pt>
                <c:pt idx="7">
                  <c:v>43906</c:v>
                </c:pt>
                <c:pt idx="8">
                  <c:v>43907</c:v>
                </c:pt>
                <c:pt idx="9">
                  <c:v>43908</c:v>
                </c:pt>
                <c:pt idx="10">
                  <c:v>43909</c:v>
                </c:pt>
                <c:pt idx="11">
                  <c:v>43910</c:v>
                </c:pt>
                <c:pt idx="12">
                  <c:v>43911</c:v>
                </c:pt>
                <c:pt idx="13">
                  <c:v>43912</c:v>
                </c:pt>
                <c:pt idx="14">
                  <c:v>43913</c:v>
                </c:pt>
                <c:pt idx="15">
                  <c:v>43914</c:v>
                </c:pt>
                <c:pt idx="16">
                  <c:v>43915</c:v>
                </c:pt>
                <c:pt idx="17">
                  <c:v>43916</c:v>
                </c:pt>
                <c:pt idx="18">
                  <c:v>43917</c:v>
                </c:pt>
                <c:pt idx="19">
                  <c:v>43918</c:v>
                </c:pt>
                <c:pt idx="20">
                  <c:v>43919</c:v>
                </c:pt>
                <c:pt idx="21">
                  <c:v>43920</c:v>
                </c:pt>
                <c:pt idx="22">
                  <c:v>43921</c:v>
                </c:pt>
                <c:pt idx="23">
                  <c:v>43922</c:v>
                </c:pt>
                <c:pt idx="24">
                  <c:v>43923</c:v>
                </c:pt>
                <c:pt idx="25">
                  <c:v>43924</c:v>
                </c:pt>
                <c:pt idx="26">
                  <c:v>43925</c:v>
                </c:pt>
                <c:pt idx="27">
                  <c:v>43926</c:v>
                </c:pt>
                <c:pt idx="28">
                  <c:v>43927</c:v>
                </c:pt>
                <c:pt idx="29">
                  <c:v>43928</c:v>
                </c:pt>
                <c:pt idx="30">
                  <c:v>43929</c:v>
                </c:pt>
                <c:pt idx="31">
                  <c:v>43930</c:v>
                </c:pt>
                <c:pt idx="32">
                  <c:v>43931</c:v>
                </c:pt>
                <c:pt idx="33">
                  <c:v>43932</c:v>
                </c:pt>
                <c:pt idx="34">
                  <c:v>43933</c:v>
                </c:pt>
                <c:pt idx="35">
                  <c:v>43934</c:v>
                </c:pt>
                <c:pt idx="36">
                  <c:v>43935</c:v>
                </c:pt>
                <c:pt idx="37">
                  <c:v>43936</c:v>
                </c:pt>
                <c:pt idx="38">
                  <c:v>43937</c:v>
                </c:pt>
                <c:pt idx="39">
                  <c:v>43938</c:v>
                </c:pt>
                <c:pt idx="40">
                  <c:v>43939</c:v>
                </c:pt>
                <c:pt idx="41">
                  <c:v>43940</c:v>
                </c:pt>
                <c:pt idx="42">
                  <c:v>43941</c:v>
                </c:pt>
                <c:pt idx="43">
                  <c:v>43942</c:v>
                </c:pt>
                <c:pt idx="44">
                  <c:v>43943</c:v>
                </c:pt>
                <c:pt idx="45">
                  <c:v>43944</c:v>
                </c:pt>
                <c:pt idx="46">
                  <c:v>43945</c:v>
                </c:pt>
                <c:pt idx="47">
                  <c:v>43946</c:v>
                </c:pt>
                <c:pt idx="48">
                  <c:v>43947</c:v>
                </c:pt>
                <c:pt idx="49">
                  <c:v>43948</c:v>
                </c:pt>
                <c:pt idx="50">
                  <c:v>43949</c:v>
                </c:pt>
                <c:pt idx="51">
                  <c:v>43950</c:v>
                </c:pt>
                <c:pt idx="52">
                  <c:v>43951</c:v>
                </c:pt>
                <c:pt idx="53">
                  <c:v>43952</c:v>
                </c:pt>
                <c:pt idx="54">
                  <c:v>43953</c:v>
                </c:pt>
                <c:pt idx="55">
                  <c:v>43954</c:v>
                </c:pt>
                <c:pt idx="56">
                  <c:v>43955</c:v>
                </c:pt>
                <c:pt idx="57">
                  <c:v>43956</c:v>
                </c:pt>
                <c:pt idx="58">
                  <c:v>43957</c:v>
                </c:pt>
                <c:pt idx="59">
                  <c:v>43958</c:v>
                </c:pt>
                <c:pt idx="60">
                  <c:v>43959</c:v>
                </c:pt>
                <c:pt idx="61">
                  <c:v>43960</c:v>
                </c:pt>
                <c:pt idx="62">
                  <c:v>43961</c:v>
                </c:pt>
                <c:pt idx="63">
                  <c:v>43962</c:v>
                </c:pt>
                <c:pt idx="64">
                  <c:v>43963</c:v>
                </c:pt>
                <c:pt idx="65">
                  <c:v>43964</c:v>
                </c:pt>
                <c:pt idx="66">
                  <c:v>43965</c:v>
                </c:pt>
                <c:pt idx="67">
                  <c:v>43966</c:v>
                </c:pt>
                <c:pt idx="68">
                  <c:v>43967</c:v>
                </c:pt>
                <c:pt idx="69">
                  <c:v>43968</c:v>
                </c:pt>
                <c:pt idx="70">
                  <c:v>43969</c:v>
                </c:pt>
                <c:pt idx="71">
                  <c:v>43970</c:v>
                </c:pt>
                <c:pt idx="72">
                  <c:v>43971</c:v>
                </c:pt>
                <c:pt idx="73">
                  <c:v>43972</c:v>
                </c:pt>
                <c:pt idx="74">
                  <c:v>43973</c:v>
                </c:pt>
                <c:pt idx="75">
                  <c:v>43974</c:v>
                </c:pt>
                <c:pt idx="76">
                  <c:v>43975</c:v>
                </c:pt>
                <c:pt idx="77">
                  <c:v>43976</c:v>
                </c:pt>
                <c:pt idx="78">
                  <c:v>43977</c:v>
                </c:pt>
                <c:pt idx="79">
                  <c:v>43978</c:v>
                </c:pt>
                <c:pt idx="80">
                  <c:v>43979</c:v>
                </c:pt>
                <c:pt idx="81">
                  <c:v>43980</c:v>
                </c:pt>
                <c:pt idx="82">
                  <c:v>43981</c:v>
                </c:pt>
                <c:pt idx="83">
                  <c:v>43982</c:v>
                </c:pt>
                <c:pt idx="84">
                  <c:v>43983</c:v>
                </c:pt>
                <c:pt idx="85">
                  <c:v>43984</c:v>
                </c:pt>
                <c:pt idx="86">
                  <c:v>43985</c:v>
                </c:pt>
                <c:pt idx="87">
                  <c:v>43986</c:v>
                </c:pt>
                <c:pt idx="88">
                  <c:v>43987</c:v>
                </c:pt>
                <c:pt idx="89">
                  <c:v>43988</c:v>
                </c:pt>
                <c:pt idx="90">
                  <c:v>43989</c:v>
                </c:pt>
                <c:pt idx="91">
                  <c:v>43990</c:v>
                </c:pt>
                <c:pt idx="92">
                  <c:v>43991</c:v>
                </c:pt>
                <c:pt idx="93">
                  <c:v>43992</c:v>
                </c:pt>
                <c:pt idx="94">
                  <c:v>43993</c:v>
                </c:pt>
                <c:pt idx="95">
                  <c:v>43994</c:v>
                </c:pt>
                <c:pt idx="96">
                  <c:v>43995</c:v>
                </c:pt>
                <c:pt idx="97">
                  <c:v>43996</c:v>
                </c:pt>
                <c:pt idx="98">
                  <c:v>43997</c:v>
                </c:pt>
                <c:pt idx="99">
                  <c:v>43998</c:v>
                </c:pt>
                <c:pt idx="100">
                  <c:v>43999</c:v>
                </c:pt>
                <c:pt idx="101">
                  <c:v>44000</c:v>
                </c:pt>
                <c:pt idx="102">
                  <c:v>44001</c:v>
                </c:pt>
                <c:pt idx="103">
                  <c:v>44002</c:v>
                </c:pt>
                <c:pt idx="104">
                  <c:v>44003</c:v>
                </c:pt>
                <c:pt idx="105">
                  <c:v>44004</c:v>
                </c:pt>
                <c:pt idx="106">
                  <c:v>44005</c:v>
                </c:pt>
                <c:pt idx="107">
                  <c:v>44006</c:v>
                </c:pt>
                <c:pt idx="108">
                  <c:v>44007</c:v>
                </c:pt>
                <c:pt idx="109">
                  <c:v>44008</c:v>
                </c:pt>
                <c:pt idx="110">
                  <c:v>44009</c:v>
                </c:pt>
                <c:pt idx="111">
                  <c:v>44010</c:v>
                </c:pt>
                <c:pt idx="112">
                  <c:v>44011</c:v>
                </c:pt>
                <c:pt idx="113">
                  <c:v>44012</c:v>
                </c:pt>
                <c:pt idx="114">
                  <c:v>44013</c:v>
                </c:pt>
                <c:pt idx="115">
                  <c:v>44014</c:v>
                </c:pt>
                <c:pt idx="116">
                  <c:v>44015</c:v>
                </c:pt>
                <c:pt idx="117">
                  <c:v>44016</c:v>
                </c:pt>
                <c:pt idx="118">
                  <c:v>44017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44023</c:v>
                </c:pt>
                <c:pt idx="125">
                  <c:v>44024</c:v>
                </c:pt>
                <c:pt idx="126">
                  <c:v>44025</c:v>
                </c:pt>
                <c:pt idx="127">
                  <c:v>44026</c:v>
                </c:pt>
                <c:pt idx="128">
                  <c:v>44027</c:v>
                </c:pt>
                <c:pt idx="129">
                  <c:v>44028</c:v>
                </c:pt>
                <c:pt idx="130">
                  <c:v>44029</c:v>
                </c:pt>
                <c:pt idx="131">
                  <c:v>44030</c:v>
                </c:pt>
                <c:pt idx="132">
                  <c:v>44031</c:v>
                </c:pt>
                <c:pt idx="133">
                  <c:v>44032</c:v>
                </c:pt>
                <c:pt idx="134">
                  <c:v>44033</c:v>
                </c:pt>
                <c:pt idx="135">
                  <c:v>44034</c:v>
                </c:pt>
                <c:pt idx="136">
                  <c:v>44035</c:v>
                </c:pt>
                <c:pt idx="137">
                  <c:v>44036</c:v>
                </c:pt>
                <c:pt idx="138">
                  <c:v>44037</c:v>
                </c:pt>
                <c:pt idx="139">
                  <c:v>44038</c:v>
                </c:pt>
                <c:pt idx="140">
                  <c:v>44039</c:v>
                </c:pt>
                <c:pt idx="141">
                  <c:v>44040</c:v>
                </c:pt>
                <c:pt idx="142">
                  <c:v>44041</c:v>
                </c:pt>
                <c:pt idx="143">
                  <c:v>44042</c:v>
                </c:pt>
                <c:pt idx="144">
                  <c:v>44043</c:v>
                </c:pt>
                <c:pt idx="145">
                  <c:v>44044</c:v>
                </c:pt>
                <c:pt idx="146">
                  <c:v>44045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44051</c:v>
                </c:pt>
                <c:pt idx="153">
                  <c:v>44052</c:v>
                </c:pt>
                <c:pt idx="154">
                  <c:v>44053</c:v>
                </c:pt>
                <c:pt idx="155">
                  <c:v>44054</c:v>
                </c:pt>
                <c:pt idx="156">
                  <c:v>44055</c:v>
                </c:pt>
                <c:pt idx="157">
                  <c:v>44056</c:v>
                </c:pt>
                <c:pt idx="158">
                  <c:v>44057</c:v>
                </c:pt>
                <c:pt idx="159">
                  <c:v>44058</c:v>
                </c:pt>
                <c:pt idx="160">
                  <c:v>44059</c:v>
                </c:pt>
                <c:pt idx="161">
                  <c:v>44060</c:v>
                </c:pt>
                <c:pt idx="162">
                  <c:v>44061</c:v>
                </c:pt>
                <c:pt idx="163">
                  <c:v>44062</c:v>
                </c:pt>
                <c:pt idx="164">
                  <c:v>44063</c:v>
                </c:pt>
                <c:pt idx="165">
                  <c:v>44064</c:v>
                </c:pt>
                <c:pt idx="166">
                  <c:v>44065</c:v>
                </c:pt>
                <c:pt idx="167">
                  <c:v>44066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44072</c:v>
                </c:pt>
                <c:pt idx="174">
                  <c:v>44073</c:v>
                </c:pt>
                <c:pt idx="175">
                  <c:v>44074</c:v>
                </c:pt>
                <c:pt idx="176">
                  <c:v>44075</c:v>
                </c:pt>
                <c:pt idx="177">
                  <c:v>44076</c:v>
                </c:pt>
                <c:pt idx="178">
                  <c:v>44077</c:v>
                </c:pt>
                <c:pt idx="179">
                  <c:v>44078</c:v>
                </c:pt>
                <c:pt idx="180">
                  <c:v>44079</c:v>
                </c:pt>
                <c:pt idx="181">
                  <c:v>44080</c:v>
                </c:pt>
                <c:pt idx="182">
                  <c:v>44081</c:v>
                </c:pt>
                <c:pt idx="183">
                  <c:v>44082</c:v>
                </c:pt>
                <c:pt idx="184">
                  <c:v>44083</c:v>
                </c:pt>
                <c:pt idx="185">
                  <c:v>44084</c:v>
                </c:pt>
                <c:pt idx="186">
                  <c:v>44085</c:v>
                </c:pt>
                <c:pt idx="187">
                  <c:v>44086</c:v>
                </c:pt>
                <c:pt idx="188">
                  <c:v>44087</c:v>
                </c:pt>
                <c:pt idx="189">
                  <c:v>44088</c:v>
                </c:pt>
                <c:pt idx="190">
                  <c:v>44089</c:v>
                </c:pt>
                <c:pt idx="191">
                  <c:v>44090</c:v>
                </c:pt>
                <c:pt idx="192">
                  <c:v>44091</c:v>
                </c:pt>
                <c:pt idx="193">
                  <c:v>44092</c:v>
                </c:pt>
                <c:pt idx="194">
                  <c:v>44093</c:v>
                </c:pt>
                <c:pt idx="195">
                  <c:v>44094</c:v>
                </c:pt>
                <c:pt idx="196">
                  <c:v>44095</c:v>
                </c:pt>
                <c:pt idx="197">
                  <c:v>44096</c:v>
                </c:pt>
                <c:pt idx="198">
                  <c:v>44097</c:v>
                </c:pt>
                <c:pt idx="199">
                  <c:v>44098</c:v>
                </c:pt>
                <c:pt idx="200">
                  <c:v>44099</c:v>
                </c:pt>
                <c:pt idx="201">
                  <c:v>44100</c:v>
                </c:pt>
                <c:pt idx="202">
                  <c:v>44101</c:v>
                </c:pt>
                <c:pt idx="203">
                  <c:v>44102</c:v>
                </c:pt>
                <c:pt idx="204">
                  <c:v>44103</c:v>
                </c:pt>
                <c:pt idx="205">
                  <c:v>44104</c:v>
                </c:pt>
                <c:pt idx="206">
                  <c:v>44105</c:v>
                </c:pt>
                <c:pt idx="207">
                  <c:v>44106</c:v>
                </c:pt>
                <c:pt idx="208">
                  <c:v>44107</c:v>
                </c:pt>
                <c:pt idx="209">
                  <c:v>44108</c:v>
                </c:pt>
                <c:pt idx="210">
                  <c:v>44109</c:v>
                </c:pt>
                <c:pt idx="211">
                  <c:v>44110</c:v>
                </c:pt>
                <c:pt idx="212">
                  <c:v>44111</c:v>
                </c:pt>
                <c:pt idx="213">
                  <c:v>44112</c:v>
                </c:pt>
              </c:numCache>
            </c:numRef>
          </c:cat>
          <c:val>
            <c:numRef>
              <c:f>Sheet1!$B$44:$B$252</c:f>
              <c:numCache>
                <c:formatCode>0.0%</c:formatCode>
                <c:ptCount val="209"/>
                <c:pt idx="0">
                  <c:v>2.2641509433962263E-2</c:v>
                </c:pt>
                <c:pt idx="1">
                  <c:v>0.15151515151515152</c:v>
                </c:pt>
                <c:pt idx="2">
                  <c:v>6.768558951965066E-2</c:v>
                </c:pt>
                <c:pt idx="3">
                  <c:v>4.0968342644320296E-2</c:v>
                </c:pt>
                <c:pt idx="4">
                  <c:v>2.9585798816568046E-2</c:v>
                </c:pt>
                <c:pt idx="5">
                  <c:v>4.8681541582150101E-2</c:v>
                </c:pt>
                <c:pt idx="6">
                  <c:v>0.10603112840466926</c:v>
                </c:pt>
                <c:pt idx="7">
                  <c:v>6.4442759666413954E-2</c:v>
                </c:pt>
                <c:pt idx="8">
                  <c:v>5.1777434312210199E-2</c:v>
                </c:pt>
                <c:pt idx="9">
                  <c:v>6.2642369020501146E-2</c:v>
                </c:pt>
                <c:pt idx="10">
                  <c:v>9.1190792386011507E-2</c:v>
                </c:pt>
                <c:pt idx="11">
                  <c:v>5.8462989156058465E-2</c:v>
                </c:pt>
                <c:pt idx="12">
                  <c:v>8.4484590860786399E-2</c:v>
                </c:pt>
                <c:pt idx="13">
                  <c:v>6.3853414769572459E-2</c:v>
                </c:pt>
                <c:pt idx="14">
                  <c:v>5.4997817546922741E-2</c:v>
                </c:pt>
                <c:pt idx="15">
                  <c:v>6.0418027433050296E-2</c:v>
                </c:pt>
                <c:pt idx="16">
                  <c:v>7.1098125152179212E-2</c:v>
                </c:pt>
                <c:pt idx="17">
                  <c:v>5.5903302395855815E-2</c:v>
                </c:pt>
                <c:pt idx="18">
                  <c:v>7.0348945698824411E-2</c:v>
                </c:pt>
                <c:pt idx="19">
                  <c:v>6.2263257575757576E-2</c:v>
                </c:pt>
                <c:pt idx="20">
                  <c:v>5.5828651685393256E-2</c:v>
                </c:pt>
                <c:pt idx="21">
                  <c:v>3.5665826710602831E-2</c:v>
                </c:pt>
                <c:pt idx="22">
                  <c:v>4.5638792974027925E-2</c:v>
                </c:pt>
                <c:pt idx="23">
                  <c:v>4.637823664372337E-2</c:v>
                </c:pt>
                <c:pt idx="24">
                  <c:v>4.0161846246066238E-2</c:v>
                </c:pt>
                <c:pt idx="25">
                  <c:v>4.5012165450121655E-2</c:v>
                </c:pt>
                <c:pt idx="26">
                  <c:v>4.8483810176460508E-2</c:v>
                </c:pt>
                <c:pt idx="27">
                  <c:v>2.4314214463840397E-2</c:v>
                </c:pt>
                <c:pt idx="28">
                  <c:v>3.6674436674436678E-2</c:v>
                </c:pt>
                <c:pt idx="29">
                  <c:v>2.3981402177902851E-2</c:v>
                </c:pt>
                <c:pt idx="30">
                  <c:v>3.4714842366277011E-2</c:v>
                </c:pt>
                <c:pt idx="31">
                  <c:v>3.1418092909535456E-2</c:v>
                </c:pt>
                <c:pt idx="32">
                  <c:v>2.8586460890915467E-2</c:v>
                </c:pt>
                <c:pt idx="33">
                  <c:v>3.4757718258024942E-2</c:v>
                </c:pt>
                <c:pt idx="34">
                  <c:v>2.7384615384615386E-2</c:v>
                </c:pt>
                <c:pt idx="35">
                  <c:v>2.1150855365474338E-2</c:v>
                </c:pt>
                <c:pt idx="36">
                  <c:v>1.3283654624979751E-2</c:v>
                </c:pt>
                <c:pt idx="37">
                  <c:v>1.8876828692779613E-2</c:v>
                </c:pt>
                <c:pt idx="38">
                  <c:v>1.5749910511872092E-2</c:v>
                </c:pt>
                <c:pt idx="39">
                  <c:v>1.3996138996138996E-2</c:v>
                </c:pt>
                <c:pt idx="40">
                  <c:v>1.8733273862622659E-2</c:v>
                </c:pt>
                <c:pt idx="41">
                  <c:v>2.2845790911348397E-2</c:v>
                </c:pt>
                <c:pt idx="42">
                  <c:v>2.3450586264656615E-2</c:v>
                </c:pt>
                <c:pt idx="43">
                  <c:v>1.5945330296127564E-2</c:v>
                </c:pt>
                <c:pt idx="44">
                  <c:v>1.1227035608981629E-2</c:v>
                </c:pt>
                <c:pt idx="45">
                  <c:v>6.9611441589672194E-3</c:v>
                </c:pt>
                <c:pt idx="46">
                  <c:v>1.2063403001823538E-2</c:v>
                </c:pt>
                <c:pt idx="47">
                  <c:v>1.7768780926675665E-2</c:v>
                </c:pt>
                <c:pt idx="48">
                  <c:v>1.5380065069506064E-2</c:v>
                </c:pt>
                <c:pt idx="49">
                  <c:v>5.2875935001289653E-3</c:v>
                </c:pt>
                <c:pt idx="50">
                  <c:v>6.8642031804141404E-3</c:v>
                </c:pt>
                <c:pt idx="51">
                  <c:v>1.0243102977328599E-2</c:v>
                </c:pt>
                <c:pt idx="52">
                  <c:v>1.392644672796106E-2</c:v>
                </c:pt>
                <c:pt idx="53">
                  <c:v>1.2230375806092951E-2</c:v>
                </c:pt>
                <c:pt idx="54">
                  <c:v>4.633204633204633E-3</c:v>
                </c:pt>
                <c:pt idx="55">
                  <c:v>6.6993043030146868E-3</c:v>
                </c:pt>
                <c:pt idx="56">
                  <c:v>4.899432697266632E-3</c:v>
                </c:pt>
                <c:pt idx="57">
                  <c:v>8.2063305978898014E-3</c:v>
                </c:pt>
                <c:pt idx="58">
                  <c:v>9.6870342771982112E-3</c:v>
                </c:pt>
                <c:pt idx="59">
                  <c:v>7.5009869719699961E-3</c:v>
                </c:pt>
                <c:pt idx="60">
                  <c:v>1.0199556541019957E-2</c:v>
                </c:pt>
                <c:pt idx="61">
                  <c:v>4.7518479408658922E-3</c:v>
                </c:pt>
                <c:pt idx="62">
                  <c:v>6.9101678183613032E-3</c:v>
                </c:pt>
                <c:pt idx="63">
                  <c:v>6.7870405941861953E-3</c:v>
                </c:pt>
                <c:pt idx="64">
                  <c:v>5.1399200456881781E-3</c:v>
                </c:pt>
                <c:pt idx="65">
                  <c:v>6.2443085729153112E-3</c:v>
                </c:pt>
                <c:pt idx="66">
                  <c:v>1.1880614314691394E-2</c:v>
                </c:pt>
                <c:pt idx="67">
                  <c:v>8.1001472754050081E-3</c:v>
                </c:pt>
                <c:pt idx="68">
                  <c:v>1.1913271384322134E-2</c:v>
                </c:pt>
                <c:pt idx="69">
                  <c:v>5.6290458767238949E-3</c:v>
                </c:pt>
                <c:pt idx="70">
                  <c:v>1.4883346741753822E-2</c:v>
                </c:pt>
                <c:pt idx="71">
                  <c:v>7.3176583493282151E-3</c:v>
                </c:pt>
                <c:pt idx="72">
                  <c:v>9.8430433625964348E-3</c:v>
                </c:pt>
                <c:pt idx="73">
                  <c:v>4.5267489711934153E-3</c:v>
                </c:pt>
                <c:pt idx="74">
                  <c:v>7.6148683531233868E-3</c:v>
                </c:pt>
                <c:pt idx="75">
                  <c:v>1.5220399288396916E-2</c:v>
                </c:pt>
                <c:pt idx="76">
                  <c:v>1.6887503247596778E-2</c:v>
                </c:pt>
                <c:pt idx="77">
                  <c:v>6.2599893446989878E-3</c:v>
                </c:pt>
                <c:pt idx="78">
                  <c:v>6.6289186576439715E-3</c:v>
                </c:pt>
                <c:pt idx="79">
                  <c:v>5.4046158340636868E-3</c:v>
                </c:pt>
                <c:pt idx="80">
                  <c:v>8.9805421586562455E-3</c:v>
                </c:pt>
                <c:pt idx="81">
                  <c:v>9.1608048421397015E-3</c:v>
                </c:pt>
                <c:pt idx="82">
                  <c:v>9.5828635851183761E-3</c:v>
                </c:pt>
                <c:pt idx="83">
                  <c:v>1.7748715553479684E-2</c:v>
                </c:pt>
                <c:pt idx="84">
                  <c:v>5.943016955077784E-3</c:v>
                </c:pt>
                <c:pt idx="85">
                  <c:v>9.5708552022229082E-3</c:v>
                </c:pt>
                <c:pt idx="86">
                  <c:v>1.3928100884622624E-2</c:v>
                </c:pt>
                <c:pt idx="87">
                  <c:v>1.1175414089004191E-2</c:v>
                </c:pt>
                <c:pt idx="88">
                  <c:v>8.3872513779055836E-3</c:v>
                </c:pt>
                <c:pt idx="89">
                  <c:v>1.7674418604651163E-2</c:v>
                </c:pt>
                <c:pt idx="90">
                  <c:v>2.8678890456041373E-2</c:v>
                </c:pt>
                <c:pt idx="91">
                  <c:v>1.4730999146029034E-2</c:v>
                </c:pt>
                <c:pt idx="92">
                  <c:v>1.1862917398945518E-2</c:v>
                </c:pt>
                <c:pt idx="93">
                  <c:v>1.7944936086529008E-2</c:v>
                </c:pt>
                <c:pt idx="94">
                  <c:v>1.6581973789783364E-2</c:v>
                </c:pt>
                <c:pt idx="95">
                  <c:v>1.3955984970477724E-2</c:v>
                </c:pt>
                <c:pt idx="96">
                  <c:v>3.2082324455205813E-2</c:v>
                </c:pt>
                <c:pt idx="97">
                  <c:v>2.9438001784121322E-2</c:v>
                </c:pt>
                <c:pt idx="98">
                  <c:v>1.0890280424720936E-2</c:v>
                </c:pt>
                <c:pt idx="99">
                  <c:v>1.1682823763360677E-2</c:v>
                </c:pt>
                <c:pt idx="100">
                  <c:v>1.263627353815659E-2</c:v>
                </c:pt>
                <c:pt idx="101">
                  <c:v>2.679990915285033E-2</c:v>
                </c:pt>
                <c:pt idx="102">
                  <c:v>3.5254616675993285E-2</c:v>
                </c:pt>
                <c:pt idx="103">
                  <c:v>2.4720423778693348E-2</c:v>
                </c:pt>
                <c:pt idx="104">
                  <c:v>3.8080731150038079E-2</c:v>
                </c:pt>
                <c:pt idx="105">
                  <c:v>1.6112531969309462E-2</c:v>
                </c:pt>
                <c:pt idx="106">
                  <c:v>1.9487628640245239E-2</c:v>
                </c:pt>
                <c:pt idx="107">
                  <c:v>2.9624445999533473E-2</c:v>
                </c:pt>
                <c:pt idx="108">
                  <c:v>2.2979985174203115E-2</c:v>
                </c:pt>
                <c:pt idx="109">
                  <c:v>3.7061548643282594E-2</c:v>
                </c:pt>
                <c:pt idx="110">
                  <c:v>0.10180109631949882</c:v>
                </c:pt>
                <c:pt idx="111">
                  <c:v>0.12587701196863393</c:v>
                </c:pt>
                <c:pt idx="112">
                  <c:v>4.4816053511705686E-2</c:v>
                </c:pt>
                <c:pt idx="113">
                  <c:v>3.3771532184950138E-2</c:v>
                </c:pt>
                <c:pt idx="114">
                  <c:v>1.9812758545612888E-2</c:v>
                </c:pt>
                <c:pt idx="115">
                  <c:v>2.8295819935691319E-2</c:v>
                </c:pt>
                <c:pt idx="116">
                  <c:v>2.7206889802309651E-2</c:v>
                </c:pt>
                <c:pt idx="117">
                  <c:v>7.1724955542382923E-2</c:v>
                </c:pt>
                <c:pt idx="118">
                  <c:v>4.9212598425196853E-2</c:v>
                </c:pt>
                <c:pt idx="119">
                  <c:v>2.9754959159859977E-2</c:v>
                </c:pt>
                <c:pt idx="120">
                  <c:v>2.8372204856936763E-2</c:v>
                </c:pt>
                <c:pt idx="121">
                  <c:v>2.3862375138734741E-2</c:v>
                </c:pt>
                <c:pt idx="122">
                  <c:v>2.2426313541221699E-2</c:v>
                </c:pt>
                <c:pt idx="123">
                  <c:v>2.6439152447027939E-2</c:v>
                </c:pt>
                <c:pt idx="124">
                  <c:v>2.2834984920292976E-2</c:v>
                </c:pt>
                <c:pt idx="125">
                  <c:v>3.301622831561276E-2</c:v>
                </c:pt>
                <c:pt idx="126">
                  <c:v>1.4466546112115732E-2</c:v>
                </c:pt>
                <c:pt idx="127">
                  <c:v>2.1449396084964597E-2</c:v>
                </c:pt>
                <c:pt idx="128">
                  <c:v>2.8547081380485728E-2</c:v>
                </c:pt>
                <c:pt idx="129">
                  <c:v>2.8964059196617337E-2</c:v>
                </c:pt>
                <c:pt idx="130">
                  <c:v>2.7078485297228685E-2</c:v>
                </c:pt>
                <c:pt idx="131">
                  <c:v>4.7986289631533847E-2</c:v>
                </c:pt>
                <c:pt idx="132">
                  <c:v>4.972677595628415E-2</c:v>
                </c:pt>
                <c:pt idx="133">
                  <c:v>2.9213483146067417E-2</c:v>
                </c:pt>
                <c:pt idx="134">
                  <c:v>3.3995730004926915E-2</c:v>
                </c:pt>
                <c:pt idx="135">
                  <c:v>3.7070661219549099E-2</c:v>
                </c:pt>
                <c:pt idx="136">
                  <c:v>4.1569192010077381E-2</c:v>
                </c:pt>
                <c:pt idx="137">
                  <c:v>4.4565565886502082E-2</c:v>
                </c:pt>
                <c:pt idx="138">
                  <c:v>3.9556487863350316E-2</c:v>
                </c:pt>
                <c:pt idx="139">
                  <c:v>6.4008983717012913E-2</c:v>
                </c:pt>
                <c:pt idx="140">
                  <c:v>2.9722690363107093E-2</c:v>
                </c:pt>
                <c:pt idx="141">
                  <c:v>3.516567221023232E-2</c:v>
                </c:pt>
                <c:pt idx="142">
                  <c:v>3.6572343833422317E-2</c:v>
                </c:pt>
                <c:pt idx="143">
                  <c:v>3.3245729303547966E-2</c:v>
                </c:pt>
                <c:pt idx="144">
                  <c:v>2.8246515040352166E-2</c:v>
                </c:pt>
                <c:pt idx="145">
                  <c:v>2.6153519030406122E-2</c:v>
                </c:pt>
                <c:pt idx="146">
                  <c:v>3.8156403475632789E-2</c:v>
                </c:pt>
                <c:pt idx="147">
                  <c:v>2.6946495660059595E-2</c:v>
                </c:pt>
                <c:pt idx="148">
                  <c:v>3.4203313073531166E-2</c:v>
                </c:pt>
                <c:pt idx="149">
                  <c:v>3.4652035807103666E-2</c:v>
                </c:pt>
                <c:pt idx="150">
                  <c:v>2.9119608109946932E-2</c:v>
                </c:pt>
                <c:pt idx="151">
                  <c:v>3.516220335292837E-2</c:v>
                </c:pt>
                <c:pt idx="152">
                  <c:v>3.1523323615160352E-2</c:v>
                </c:pt>
                <c:pt idx="153">
                  <c:v>4.265734265734266E-2</c:v>
                </c:pt>
                <c:pt idx="154">
                  <c:v>2.2002200220022004E-2</c:v>
                </c:pt>
                <c:pt idx="155">
                  <c:v>3.4066713981547196E-2</c:v>
                </c:pt>
                <c:pt idx="156">
                  <c:v>3.7251869038411961E-2</c:v>
                </c:pt>
                <c:pt idx="157">
                  <c:v>4.5738912831919921E-2</c:v>
                </c:pt>
                <c:pt idx="158">
                  <c:v>3.7341203644296161E-2</c:v>
                </c:pt>
                <c:pt idx="159">
                  <c:v>3.9862403885066774E-2</c:v>
                </c:pt>
                <c:pt idx="160">
                  <c:v>4.2130919220055713E-2</c:v>
                </c:pt>
                <c:pt idx="161">
                  <c:v>2.6557285873192435E-2</c:v>
                </c:pt>
                <c:pt idx="162">
                  <c:v>3.697854980918542E-2</c:v>
                </c:pt>
                <c:pt idx="163">
                  <c:v>4.1478929234031278E-2</c:v>
                </c:pt>
                <c:pt idx="164">
                  <c:v>2.9934290581650036E-2</c:v>
                </c:pt>
                <c:pt idx="165">
                  <c:v>5.2055360462714313E-2</c:v>
                </c:pt>
                <c:pt idx="166">
                  <c:v>4.5765695286524542E-2</c:v>
                </c:pt>
                <c:pt idx="167">
                  <c:v>5.6737588652482268E-2</c:v>
                </c:pt>
                <c:pt idx="168">
                  <c:v>3.5018929150892372E-2</c:v>
                </c:pt>
                <c:pt idx="169">
                  <c:v>4.1566746602717829E-2</c:v>
                </c:pt>
                <c:pt idx="170">
                  <c:v>4.4499661170092616E-2</c:v>
                </c:pt>
                <c:pt idx="171">
                  <c:v>3.8072446426628957E-2</c:v>
                </c:pt>
                <c:pt idx="172">
                  <c:v>4.4856348470806301E-2</c:v>
                </c:pt>
                <c:pt idx="173">
                  <c:v>4.8721071863580996E-2</c:v>
                </c:pt>
                <c:pt idx="174">
                  <c:v>6.9472616632860043E-2</c:v>
                </c:pt>
                <c:pt idx="175">
                  <c:v>2.7370897038383406E-2</c:v>
                </c:pt>
                <c:pt idx="176">
                  <c:v>4.485393258426966E-2</c:v>
                </c:pt>
                <c:pt idx="177">
                  <c:v>5.4670283098830312E-2</c:v>
                </c:pt>
                <c:pt idx="178">
                  <c:v>5.8609328940523668E-2</c:v>
                </c:pt>
                <c:pt idx="179">
                  <c:v>5.8633119988229239E-2</c:v>
                </c:pt>
                <c:pt idx="180">
                  <c:v>6.7639967854272703E-2</c:v>
                </c:pt>
                <c:pt idx="181">
                  <c:v>9.0407938257993384E-2</c:v>
                </c:pt>
                <c:pt idx="182">
                  <c:v>4.8462335867311676E-2</c:v>
                </c:pt>
                <c:pt idx="183">
                  <c:v>7.2143167836947741E-2</c:v>
                </c:pt>
                <c:pt idx="184">
                  <c:v>7.4835207444746032E-2</c:v>
                </c:pt>
                <c:pt idx="185">
                  <c:v>8.4800883598208254E-2</c:v>
                </c:pt>
                <c:pt idx="186">
                  <c:v>7.5203252032520332E-2</c:v>
                </c:pt>
                <c:pt idx="187">
                  <c:v>0.11774168837138042</c:v>
                </c:pt>
                <c:pt idx="188">
                  <c:v>0.11156558533145275</c:v>
                </c:pt>
                <c:pt idx="189">
                  <c:v>5.8773083299982848E-2</c:v>
                </c:pt>
                <c:pt idx="190">
                  <c:v>8.2413793103448277E-2</c:v>
                </c:pt>
                <c:pt idx="191">
                  <c:v>0.10425219941348973</c:v>
                </c:pt>
                <c:pt idx="192">
                  <c:v>0.13338739969267543</c:v>
                </c:pt>
                <c:pt idx="193">
                  <c:v>9.7797356828193835E-2</c:v>
                </c:pt>
                <c:pt idx="194">
                  <c:v>0.13588039867109636</c:v>
                </c:pt>
                <c:pt idx="195" formatCode="General">
                  <c:v>0.13569362171097948</c:v>
                </c:pt>
                <c:pt idx="196" formatCode="General">
                  <c:v>0.10525565142979391</c:v>
                </c:pt>
                <c:pt idx="197" formatCode="General">
                  <c:v>0.13404434465338197</c:v>
                </c:pt>
                <c:pt idx="198" formatCode="General">
                  <c:v>0.12499322750176085</c:v>
                </c:pt>
                <c:pt idx="199" formatCode="General">
                  <c:v>0.15194438636838803</c:v>
                </c:pt>
                <c:pt idx="200" formatCode="General">
                  <c:v>0.15826217711186294</c:v>
                </c:pt>
                <c:pt idx="201" formatCode="General">
                  <c:v>0.16400364268565279</c:v>
                </c:pt>
                <c:pt idx="202" formatCode="General">
                  <c:v>0.15941320293398534</c:v>
                </c:pt>
                <c:pt idx="203" formatCode="General">
                  <c:v>0.13120784794604537</c:v>
                </c:pt>
                <c:pt idx="204" formatCode="General">
                  <c:v>0.13867891204521371</c:v>
                </c:pt>
                <c:pt idx="205" formatCode="General">
                  <c:v>0.16634451392836838</c:v>
                </c:pt>
                <c:pt idx="206" formatCode="General">
                  <c:v>0.17598791844953435</c:v>
                </c:pt>
                <c:pt idx="207" formatCode="General">
                  <c:v>0.1897379475895179</c:v>
                </c:pt>
                <c:pt idx="208" formatCode="General">
                  <c:v>0.19583205638982532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E-BCB8-4866-A19B-91FE49B4F4ED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Sheet1!$A$44:$A$257</c:f>
              <c:numCache>
                <c:formatCode>m/d/yyyy</c:formatCode>
                <c:ptCount val="214"/>
                <c:pt idx="0">
                  <c:v>43899</c:v>
                </c:pt>
                <c:pt idx="1">
                  <c:v>43900</c:v>
                </c:pt>
                <c:pt idx="2">
                  <c:v>43901</c:v>
                </c:pt>
                <c:pt idx="3">
                  <c:v>43902</c:v>
                </c:pt>
                <c:pt idx="4">
                  <c:v>43903</c:v>
                </c:pt>
                <c:pt idx="5">
                  <c:v>43904</c:v>
                </c:pt>
                <c:pt idx="6">
                  <c:v>43905</c:v>
                </c:pt>
                <c:pt idx="7">
                  <c:v>43906</c:v>
                </c:pt>
                <c:pt idx="8">
                  <c:v>43907</c:v>
                </c:pt>
                <c:pt idx="9">
                  <c:v>43908</c:v>
                </c:pt>
                <c:pt idx="10">
                  <c:v>43909</c:v>
                </c:pt>
                <c:pt idx="11">
                  <c:v>43910</c:v>
                </c:pt>
                <c:pt idx="12">
                  <c:v>43911</c:v>
                </c:pt>
                <c:pt idx="13">
                  <c:v>43912</c:v>
                </c:pt>
                <c:pt idx="14">
                  <c:v>43913</c:v>
                </c:pt>
                <c:pt idx="15">
                  <c:v>43914</c:v>
                </c:pt>
                <c:pt idx="16">
                  <c:v>43915</c:v>
                </c:pt>
                <c:pt idx="17">
                  <c:v>43916</c:v>
                </c:pt>
                <c:pt idx="18">
                  <c:v>43917</c:v>
                </c:pt>
                <c:pt idx="19">
                  <c:v>43918</c:v>
                </c:pt>
                <c:pt idx="20">
                  <c:v>43919</c:v>
                </c:pt>
                <c:pt idx="21">
                  <c:v>43920</c:v>
                </c:pt>
                <c:pt idx="22">
                  <c:v>43921</c:v>
                </c:pt>
                <c:pt idx="23">
                  <c:v>43922</c:v>
                </c:pt>
                <c:pt idx="24">
                  <c:v>43923</c:v>
                </c:pt>
                <c:pt idx="25">
                  <c:v>43924</c:v>
                </c:pt>
                <c:pt idx="26">
                  <c:v>43925</c:v>
                </c:pt>
                <c:pt idx="27">
                  <c:v>43926</c:v>
                </c:pt>
                <c:pt idx="28">
                  <c:v>43927</c:v>
                </c:pt>
                <c:pt idx="29">
                  <c:v>43928</c:v>
                </c:pt>
                <c:pt idx="30">
                  <c:v>43929</c:v>
                </c:pt>
                <c:pt idx="31">
                  <c:v>43930</c:v>
                </c:pt>
                <c:pt idx="32">
                  <c:v>43931</c:v>
                </c:pt>
                <c:pt idx="33">
                  <c:v>43932</c:v>
                </c:pt>
                <c:pt idx="34">
                  <c:v>43933</c:v>
                </c:pt>
                <c:pt idx="35">
                  <c:v>43934</c:v>
                </c:pt>
                <c:pt idx="36">
                  <c:v>43935</c:v>
                </c:pt>
                <c:pt idx="37">
                  <c:v>43936</c:v>
                </c:pt>
                <c:pt idx="38">
                  <c:v>43937</c:v>
                </c:pt>
                <c:pt idx="39">
                  <c:v>43938</c:v>
                </c:pt>
                <c:pt idx="40">
                  <c:v>43939</c:v>
                </c:pt>
                <c:pt idx="41">
                  <c:v>43940</c:v>
                </c:pt>
                <c:pt idx="42">
                  <c:v>43941</c:v>
                </c:pt>
                <c:pt idx="43">
                  <c:v>43942</c:v>
                </c:pt>
                <c:pt idx="44">
                  <c:v>43943</c:v>
                </c:pt>
                <c:pt idx="45">
                  <c:v>43944</c:v>
                </c:pt>
                <c:pt idx="46">
                  <c:v>43945</c:v>
                </c:pt>
                <c:pt idx="47">
                  <c:v>43946</c:v>
                </c:pt>
                <c:pt idx="48">
                  <c:v>43947</c:v>
                </c:pt>
                <c:pt idx="49">
                  <c:v>43948</c:v>
                </c:pt>
                <c:pt idx="50">
                  <c:v>43949</c:v>
                </c:pt>
                <c:pt idx="51">
                  <c:v>43950</c:v>
                </c:pt>
                <c:pt idx="52">
                  <c:v>43951</c:v>
                </c:pt>
                <c:pt idx="53">
                  <c:v>43952</c:v>
                </c:pt>
                <c:pt idx="54">
                  <c:v>43953</c:v>
                </c:pt>
                <c:pt idx="55">
                  <c:v>43954</c:v>
                </c:pt>
                <c:pt idx="56">
                  <c:v>43955</c:v>
                </c:pt>
                <c:pt idx="57">
                  <c:v>43956</c:v>
                </c:pt>
                <c:pt idx="58">
                  <c:v>43957</c:v>
                </c:pt>
                <c:pt idx="59">
                  <c:v>43958</c:v>
                </c:pt>
                <c:pt idx="60">
                  <c:v>43959</c:v>
                </c:pt>
                <c:pt idx="61">
                  <c:v>43960</c:v>
                </c:pt>
                <c:pt idx="62">
                  <c:v>43961</c:v>
                </c:pt>
                <c:pt idx="63">
                  <c:v>43962</c:v>
                </c:pt>
                <c:pt idx="64">
                  <c:v>43963</c:v>
                </c:pt>
                <c:pt idx="65">
                  <c:v>43964</c:v>
                </c:pt>
                <c:pt idx="66">
                  <c:v>43965</c:v>
                </c:pt>
                <c:pt idx="67">
                  <c:v>43966</c:v>
                </c:pt>
                <c:pt idx="68">
                  <c:v>43967</c:v>
                </c:pt>
                <c:pt idx="69">
                  <c:v>43968</c:v>
                </c:pt>
                <c:pt idx="70">
                  <c:v>43969</c:v>
                </c:pt>
                <c:pt idx="71">
                  <c:v>43970</c:v>
                </c:pt>
                <c:pt idx="72">
                  <c:v>43971</c:v>
                </c:pt>
                <c:pt idx="73">
                  <c:v>43972</c:v>
                </c:pt>
                <c:pt idx="74">
                  <c:v>43973</c:v>
                </c:pt>
                <c:pt idx="75">
                  <c:v>43974</c:v>
                </c:pt>
                <c:pt idx="76">
                  <c:v>43975</c:v>
                </c:pt>
                <c:pt idx="77">
                  <c:v>43976</c:v>
                </c:pt>
                <c:pt idx="78">
                  <c:v>43977</c:v>
                </c:pt>
                <c:pt idx="79">
                  <c:v>43978</c:v>
                </c:pt>
                <c:pt idx="80">
                  <c:v>43979</c:v>
                </c:pt>
                <c:pt idx="81">
                  <c:v>43980</c:v>
                </c:pt>
                <c:pt idx="82">
                  <c:v>43981</c:v>
                </c:pt>
                <c:pt idx="83">
                  <c:v>43982</c:v>
                </c:pt>
                <c:pt idx="84">
                  <c:v>43983</c:v>
                </c:pt>
                <c:pt idx="85">
                  <c:v>43984</c:v>
                </c:pt>
                <c:pt idx="86">
                  <c:v>43985</c:v>
                </c:pt>
                <c:pt idx="87">
                  <c:v>43986</c:v>
                </c:pt>
                <c:pt idx="88">
                  <c:v>43987</c:v>
                </c:pt>
                <c:pt idx="89">
                  <c:v>43988</c:v>
                </c:pt>
                <c:pt idx="90">
                  <c:v>43989</c:v>
                </c:pt>
                <c:pt idx="91">
                  <c:v>43990</c:v>
                </c:pt>
                <c:pt idx="92">
                  <c:v>43991</c:v>
                </c:pt>
                <c:pt idx="93">
                  <c:v>43992</c:v>
                </c:pt>
                <c:pt idx="94">
                  <c:v>43993</c:v>
                </c:pt>
                <c:pt idx="95">
                  <c:v>43994</c:v>
                </c:pt>
                <c:pt idx="96">
                  <c:v>43995</c:v>
                </c:pt>
                <c:pt idx="97">
                  <c:v>43996</c:v>
                </c:pt>
                <c:pt idx="98">
                  <c:v>43997</c:v>
                </c:pt>
                <c:pt idx="99">
                  <c:v>43998</c:v>
                </c:pt>
                <c:pt idx="100">
                  <c:v>43999</c:v>
                </c:pt>
                <c:pt idx="101">
                  <c:v>44000</c:v>
                </c:pt>
                <c:pt idx="102">
                  <c:v>44001</c:v>
                </c:pt>
                <c:pt idx="103">
                  <c:v>44002</c:v>
                </c:pt>
                <c:pt idx="104">
                  <c:v>44003</c:v>
                </c:pt>
                <c:pt idx="105">
                  <c:v>44004</c:v>
                </c:pt>
                <c:pt idx="106">
                  <c:v>44005</c:v>
                </c:pt>
                <c:pt idx="107">
                  <c:v>44006</c:v>
                </c:pt>
                <c:pt idx="108">
                  <c:v>44007</c:v>
                </c:pt>
                <c:pt idx="109">
                  <c:v>44008</c:v>
                </c:pt>
                <c:pt idx="110">
                  <c:v>44009</c:v>
                </c:pt>
                <c:pt idx="111">
                  <c:v>44010</c:v>
                </c:pt>
                <c:pt idx="112">
                  <c:v>44011</c:v>
                </c:pt>
                <c:pt idx="113">
                  <c:v>44012</c:v>
                </c:pt>
                <c:pt idx="114">
                  <c:v>44013</c:v>
                </c:pt>
                <c:pt idx="115">
                  <c:v>44014</c:v>
                </c:pt>
                <c:pt idx="116">
                  <c:v>44015</c:v>
                </c:pt>
                <c:pt idx="117">
                  <c:v>44016</c:v>
                </c:pt>
                <c:pt idx="118">
                  <c:v>44017</c:v>
                </c:pt>
                <c:pt idx="119">
                  <c:v>44018</c:v>
                </c:pt>
                <c:pt idx="120">
                  <c:v>44019</c:v>
                </c:pt>
                <c:pt idx="121">
                  <c:v>44020</c:v>
                </c:pt>
                <c:pt idx="122">
                  <c:v>44021</c:v>
                </c:pt>
                <c:pt idx="123">
                  <c:v>44022</c:v>
                </c:pt>
                <c:pt idx="124">
                  <c:v>44023</c:v>
                </c:pt>
                <c:pt idx="125">
                  <c:v>44024</c:v>
                </c:pt>
                <c:pt idx="126">
                  <c:v>44025</c:v>
                </c:pt>
                <c:pt idx="127">
                  <c:v>44026</c:v>
                </c:pt>
                <c:pt idx="128">
                  <c:v>44027</c:v>
                </c:pt>
                <c:pt idx="129">
                  <c:v>44028</c:v>
                </c:pt>
                <c:pt idx="130">
                  <c:v>44029</c:v>
                </c:pt>
                <c:pt idx="131">
                  <c:v>44030</c:v>
                </c:pt>
                <c:pt idx="132">
                  <c:v>44031</c:v>
                </c:pt>
                <c:pt idx="133">
                  <c:v>44032</c:v>
                </c:pt>
                <c:pt idx="134">
                  <c:v>44033</c:v>
                </c:pt>
                <c:pt idx="135">
                  <c:v>44034</c:v>
                </c:pt>
                <c:pt idx="136">
                  <c:v>44035</c:v>
                </c:pt>
                <c:pt idx="137">
                  <c:v>44036</c:v>
                </c:pt>
                <c:pt idx="138">
                  <c:v>44037</c:v>
                </c:pt>
                <c:pt idx="139">
                  <c:v>44038</c:v>
                </c:pt>
                <c:pt idx="140">
                  <c:v>44039</c:v>
                </c:pt>
                <c:pt idx="141">
                  <c:v>44040</c:v>
                </c:pt>
                <c:pt idx="142">
                  <c:v>44041</c:v>
                </c:pt>
                <c:pt idx="143">
                  <c:v>44042</c:v>
                </c:pt>
                <c:pt idx="144">
                  <c:v>44043</c:v>
                </c:pt>
                <c:pt idx="145">
                  <c:v>44044</c:v>
                </c:pt>
                <c:pt idx="146">
                  <c:v>44045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44050</c:v>
                </c:pt>
                <c:pt idx="152">
                  <c:v>44051</c:v>
                </c:pt>
                <c:pt idx="153">
                  <c:v>44052</c:v>
                </c:pt>
                <c:pt idx="154">
                  <c:v>44053</c:v>
                </c:pt>
                <c:pt idx="155">
                  <c:v>44054</c:v>
                </c:pt>
                <c:pt idx="156">
                  <c:v>44055</c:v>
                </c:pt>
                <c:pt idx="157">
                  <c:v>44056</c:v>
                </c:pt>
                <c:pt idx="158">
                  <c:v>44057</c:v>
                </c:pt>
                <c:pt idx="159">
                  <c:v>44058</c:v>
                </c:pt>
                <c:pt idx="160">
                  <c:v>44059</c:v>
                </c:pt>
                <c:pt idx="161">
                  <c:v>44060</c:v>
                </c:pt>
                <c:pt idx="162">
                  <c:v>44061</c:v>
                </c:pt>
                <c:pt idx="163">
                  <c:v>44062</c:v>
                </c:pt>
                <c:pt idx="164">
                  <c:v>44063</c:v>
                </c:pt>
                <c:pt idx="165">
                  <c:v>44064</c:v>
                </c:pt>
                <c:pt idx="166">
                  <c:v>44065</c:v>
                </c:pt>
                <c:pt idx="167">
                  <c:v>44066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44072</c:v>
                </c:pt>
                <c:pt idx="174">
                  <c:v>44073</c:v>
                </c:pt>
                <c:pt idx="175">
                  <c:v>44074</c:v>
                </c:pt>
                <c:pt idx="176">
                  <c:v>44075</c:v>
                </c:pt>
                <c:pt idx="177">
                  <c:v>44076</c:v>
                </c:pt>
                <c:pt idx="178">
                  <c:v>44077</c:v>
                </c:pt>
                <c:pt idx="179">
                  <c:v>44078</c:v>
                </c:pt>
                <c:pt idx="180">
                  <c:v>44079</c:v>
                </c:pt>
                <c:pt idx="181">
                  <c:v>44080</c:v>
                </c:pt>
                <c:pt idx="182">
                  <c:v>44081</c:v>
                </c:pt>
                <c:pt idx="183">
                  <c:v>44082</c:v>
                </c:pt>
                <c:pt idx="184">
                  <c:v>44083</c:v>
                </c:pt>
                <c:pt idx="185">
                  <c:v>44084</c:v>
                </c:pt>
                <c:pt idx="186">
                  <c:v>44085</c:v>
                </c:pt>
                <c:pt idx="187">
                  <c:v>44086</c:v>
                </c:pt>
                <c:pt idx="188">
                  <c:v>44087</c:v>
                </c:pt>
                <c:pt idx="189">
                  <c:v>44088</c:v>
                </c:pt>
                <c:pt idx="190">
                  <c:v>44089</c:v>
                </c:pt>
                <c:pt idx="191">
                  <c:v>44090</c:v>
                </c:pt>
                <c:pt idx="192">
                  <c:v>44091</c:v>
                </c:pt>
                <c:pt idx="193">
                  <c:v>44092</c:v>
                </c:pt>
                <c:pt idx="194">
                  <c:v>44093</c:v>
                </c:pt>
                <c:pt idx="195">
                  <c:v>44094</c:v>
                </c:pt>
                <c:pt idx="196">
                  <c:v>44095</c:v>
                </c:pt>
                <c:pt idx="197">
                  <c:v>44096</c:v>
                </c:pt>
                <c:pt idx="198">
                  <c:v>44097</c:v>
                </c:pt>
                <c:pt idx="199">
                  <c:v>44098</c:v>
                </c:pt>
                <c:pt idx="200">
                  <c:v>44099</c:v>
                </c:pt>
                <c:pt idx="201">
                  <c:v>44100</c:v>
                </c:pt>
                <c:pt idx="202">
                  <c:v>44101</c:v>
                </c:pt>
                <c:pt idx="203">
                  <c:v>44102</c:v>
                </c:pt>
                <c:pt idx="204">
                  <c:v>44103</c:v>
                </c:pt>
                <c:pt idx="205">
                  <c:v>44104</c:v>
                </c:pt>
                <c:pt idx="206">
                  <c:v>44105</c:v>
                </c:pt>
                <c:pt idx="207">
                  <c:v>44106</c:v>
                </c:pt>
                <c:pt idx="208">
                  <c:v>44107</c:v>
                </c:pt>
                <c:pt idx="209">
                  <c:v>44108</c:v>
                </c:pt>
                <c:pt idx="210">
                  <c:v>44109</c:v>
                </c:pt>
                <c:pt idx="211">
                  <c:v>44110</c:v>
                </c:pt>
                <c:pt idx="212">
                  <c:v>44111</c:v>
                </c:pt>
                <c:pt idx="213">
                  <c:v>44112</c:v>
                </c:pt>
              </c:numCache>
            </c:numRef>
          </c:cat>
          <c:val>
            <c:numRef>
              <c:f>Sheet1!$C$44:$C$245</c:f>
              <c:numCache>
                <c:formatCode>General</c:formatCode>
                <c:ptCount val="202"/>
                <c:pt idx="0" formatCode="0.0%">
                  <c:v>4.008618758001669E-2</c:v>
                </c:pt>
                <c:pt idx="2" formatCode="0.0%">
                  <c:v>6.5605379331366426E-2</c:v>
                </c:pt>
                <c:pt idx="4" formatCode="0.0%">
                  <c:v>5.5888430495832565E-2</c:v>
                </c:pt>
                <c:pt idx="6" formatCode="0.0%">
                  <c:v>6.6729865988067447E-2</c:v>
                </c:pt>
                <c:pt idx="8" formatCode="0.0%">
                  <c:v>5.8453227849426075E-2</c:v>
                </c:pt>
                <c:pt idx="10" formatCode="0.0%">
                  <c:v>6.4907403455503457E-2</c:v>
                </c:pt>
                <c:pt idx="12" formatCode="0.0%">
                  <c:v>7.4147437686664416E-2</c:v>
                </c:pt>
                <c:pt idx="14" formatCode="0.0%">
                  <c:v>6.677277257886613E-2</c:v>
                </c:pt>
                <c:pt idx="16" formatCode="0.0%">
                  <c:v>6.9215108186368737E-2</c:v>
                </c:pt>
                <c:pt idx="18" formatCode="0.0%">
                  <c:v>6.5872031979598775E-2</c:v>
                </c:pt>
                <c:pt idx="20" formatCode="0.0%">
                  <c:v>6.1551161069711903E-2</c:v>
                </c:pt>
                <c:pt idx="22" formatCode="0.0%">
                  <c:v>5.6678128884662997E-2</c:v>
                </c:pt>
                <c:pt idx="24" formatCode="0.0%">
                  <c:v>5.0897936790627936E-2</c:v>
                </c:pt>
                <c:pt idx="26" formatCode="0.0%">
                  <c:v>4.5309904269485113E-2</c:v>
                </c:pt>
                <c:pt idx="28" formatCode="0.0%">
                  <c:v>4.0951928946953826E-2</c:v>
                </c:pt>
                <c:pt idx="30" formatCode="0.0%">
                  <c:v>3.6191816793586476E-2</c:v>
                </c:pt>
                <c:pt idx="32" formatCode="0.0%">
                  <c:v>3.2596179951338337E-2</c:v>
                </c:pt>
                <c:pt idx="34" formatCode="0.0%">
                  <c:v>3.1073938380243971E-2</c:v>
                </c:pt>
                <c:pt idx="36" formatCode="0.0%">
                  <c:v>2.7328034257117474E-2</c:v>
                </c:pt>
                <c:pt idx="38" formatCode="0.0%">
                  <c:v>2.2827149104094519E-2</c:v>
                </c:pt>
                <c:pt idx="40" formatCode="0.0%">
                  <c:v>1.8453611062640405E-2</c:v>
                </c:pt>
                <c:pt idx="42" formatCode="0.0%">
                  <c:v>1.8133740552056878E-2</c:v>
                </c:pt>
                <c:pt idx="44" formatCode="0.0%">
                  <c:v>1.7421152350249706E-2</c:v>
                </c:pt>
                <c:pt idx="46" formatCode="0.0%">
                  <c:v>1.5889509157789659E-2</c:v>
                </c:pt>
                <c:pt idx="48" formatCode="0.0%">
                  <c:v>1.4685192189534043E-2</c:v>
                </c:pt>
                <c:pt idx="50" formatCode="0.0%">
                  <c:v>1.0793175063785316E-2</c:v>
                </c:pt>
                <c:pt idx="52" formatCode="0.0%">
                  <c:v>1.1647656483405433E-2</c:v>
                </c:pt>
                <c:pt idx="54" formatCode="0.0%">
                  <c:v>9.7949988420909153E-3</c:v>
                </c:pt>
                <c:pt idx="56" formatCode="0.0%">
                  <c:v>8.4994386178975281E-3</c:v>
                </c:pt>
                <c:pt idx="58" formatCode="0.0%">
                  <c:v>8.6117327203754264E-3</c:v>
                </c:pt>
                <c:pt idx="60" formatCode="0.0%">
                  <c:v>7.4036928602234167E-3</c:v>
                </c:pt>
                <c:pt idx="62" formatCode="0.0%">
                  <c:v>7.4507652635102551E-3</c:v>
                </c:pt>
                <c:pt idx="64" formatCode="0.0%">
                  <c:v>7.282364884184247E-3</c:v>
                </c:pt>
                <c:pt idx="66" formatCode="0.0%">
                  <c:v>7.4162079753897475E-3</c:v>
                </c:pt>
                <c:pt idx="68" formatCode="0.0%">
                  <c:v>8.139352857938504E-3</c:v>
                </c:pt>
                <c:pt idx="70" formatCode="0.0%">
                  <c:v>9.1129506016428188E-3</c:v>
                </c:pt>
                <c:pt idx="72" formatCode="0.0%">
                  <c:v>9.9381610435458432E-3</c:v>
                </c:pt>
                <c:pt idx="74" formatCode="0.0%">
                  <c:v>8.8182832912916155E-3</c:v>
                </c:pt>
                <c:pt idx="76" formatCode="0.0%">
                  <c:v>1.089908118771271E-2</c:v>
                </c:pt>
                <c:pt idx="78" formatCode="0.0%">
                  <c:v>9.5687816036071262E-3</c:v>
                </c:pt>
                <c:pt idx="80" formatCode="0.0%">
                  <c:v>9.5709766977399961E-3</c:v>
                </c:pt>
                <c:pt idx="82" formatCode="0.0%">
                  <c:v>8.9864625242739634E-3</c:v>
                </c:pt>
                <c:pt idx="84" formatCode="0.0%">
                  <c:v>9.0642110837399221E-3</c:v>
                </c:pt>
                <c:pt idx="86" formatCode="0.0%">
                  <c:v>1.0702128454473905E-2</c:v>
                </c:pt>
                <c:pt idx="88" formatCode="0.0%">
                  <c:v>1.090517394963302E-2</c:v>
                </c:pt>
                <c:pt idx="90" formatCode="0.0%">
                  <c:v>1.3622563938503659E-2</c:v>
                </c:pt>
                <c:pt idx="92" formatCode="0.0%">
                  <c:v>1.5205427422457068E-2</c:v>
                </c:pt>
                <c:pt idx="94" formatCode="0.0%">
                  <c:v>1.6551626694269291E-2</c:v>
                </c:pt>
                <c:pt idx="96" formatCode="0.0%">
                  <c:v>1.9405432329001691E-2</c:v>
                </c:pt>
                <c:pt idx="98" formatCode="0.0%">
                  <c:v>1.896520270139767E-2</c:v>
                </c:pt>
                <c:pt idx="100" formatCode="0.0%">
                  <c:v>1.8181094675118057E-2</c:v>
                </c:pt>
                <c:pt idx="102" formatCode="0.0%">
                  <c:v>2.2683461399201278E-2</c:v>
                </c:pt>
                <c:pt idx="104" formatCode="0.0%">
                  <c:v>2.2866436926259035E-2</c:v>
                </c:pt>
                <c:pt idx="106" formatCode="0.0%">
                  <c:v>2.4727444986469473E-2</c:v>
                </c:pt>
                <c:pt idx="108" formatCode="0.0%">
                  <c:v>2.6608623341145141E-2</c:v>
                </c:pt>
                <c:pt idx="110" formatCode="0.0%">
                  <c:v>3.7878281128015827E-2</c:v>
                </c:pt>
                <c:pt idx="112" formatCode="0.0%">
                  <c:v>5.4521110036728986E-2</c:v>
                </c:pt>
                <c:pt idx="114" formatCode="0.0%">
                  <c:v>5.5159998049698171E-2</c:v>
                </c:pt>
                <c:pt idx="116" formatCode="0.0%">
                  <c:v>5.4511594609771778E-2</c:v>
                </c:pt>
                <c:pt idx="118" formatCode="0.0%">
                  <c:v>3.9262943992549926E-2</c:v>
                </c:pt>
                <c:pt idx="120" formatCode="0.0%">
                  <c:v>3.634002660971291E-2</c:v>
                </c:pt>
                <c:pt idx="122" formatCode="0.0%">
                  <c:v>3.6080042352377509E-2</c:v>
                </c:pt>
                <c:pt idx="124" formatCode="0.0%">
                  <c:v>2.8986084069895852E-2</c:v>
                </c:pt>
                <c:pt idx="126" formatCode="0.0%">
                  <c:v>2.4488257904563233E-2</c:v>
                </c:pt>
                <c:pt idx="128" formatCode="0.0%">
                  <c:v>2.4168528971674489E-2</c:v>
                </c:pt>
                <c:pt idx="130" formatCode="0.0%">
                  <c:v>2.5193825901045401E-2</c:v>
                </c:pt>
                <c:pt idx="132" formatCode="0.0%">
                  <c:v>3.1174090522747149E-2</c:v>
                </c:pt>
                <c:pt idx="134" formatCode="0.0%">
                  <c:v>3.5073129230449154E-2</c:v>
                </c:pt>
                <c:pt idx="136" formatCode="0.0%">
                  <c:v>3.8091516752238215E-2</c:v>
                </c:pt>
                <c:pt idx="138" formatCode="0.0%">
                  <c:v>3.9385413726679627E-2</c:v>
                </c:pt>
                <c:pt idx="140" formatCode="0.0%">
                  <c:v>4.1498473009217975E-2</c:v>
                </c:pt>
                <c:pt idx="142" formatCode="0.0%">
                  <c:v>4.1594419411957781E-2</c:v>
                </c:pt>
                <c:pt idx="144" formatCode="0.0%">
                  <c:v>3.8074060333003583E-2</c:v>
                </c:pt>
                <c:pt idx="146" formatCode="0.0%">
                  <c:v>3.2466124750957254E-2</c:v>
                </c:pt>
                <c:pt idx="148" formatCode="0.0%">
                  <c:v>3.193204563099316E-2</c:v>
                </c:pt>
                <c:pt idx="150" formatCode="0.0%">
                  <c:v>3.106827002814749E-2</c:v>
                </c:pt>
                <c:pt idx="152" formatCode="0.0%">
                  <c:v>3.2823340442051839E-2</c:v>
                </c:pt>
                <c:pt idx="154" formatCode="0.0%">
                  <c:v>3.2760003833719312E-2</c:v>
                </c:pt>
                <c:pt idx="156" formatCode="0.0%">
                  <c:v>3.3111894425051351E-2</c:v>
                </c:pt>
                <c:pt idx="158" formatCode="0.0%">
                  <c:v>3.5797366569814318E-2</c:v>
                </c:pt>
                <c:pt idx="160" formatCode="0.0%">
                  <c:v>3.6913460403045675E-2</c:v>
                </c:pt>
                <c:pt idx="162" formatCode="0.0%">
                  <c:v>3.7980163471732623E-2</c:v>
                </c:pt>
                <c:pt idx="164" formatCode="0.0%">
                  <c:v>3.6326226035353973E-2</c:v>
                </c:pt>
                <c:pt idx="166" formatCode="0.0%">
                  <c:v>3.9271575781050526E-2</c:v>
                </c:pt>
                <c:pt idx="168" formatCode="0.0%">
                  <c:v>4.2567049025354319E-2</c:v>
                </c:pt>
                <c:pt idx="170" formatCode="0.0%">
                  <c:v>4.3654038843867711E-2</c:v>
                </c:pt>
                <c:pt idx="172" formatCode="0.0%">
                  <c:v>4.3788202251449269E-2</c:v>
                </c:pt>
                <c:pt idx="174" formatCode="0.0%">
                  <c:v>4.6029688616797015E-2</c:v>
                </c:pt>
                <c:pt idx="176" formatCode="0.0%">
                  <c:v>4.5406710598088859E-2</c:v>
                </c:pt>
                <c:pt idx="178" formatCode="0.0%">
                  <c:v>4.9793496947036345E-2</c:v>
                </c:pt>
                <c:pt idx="180" formatCode="0.0%">
                  <c:v>5.4464306591052725E-2</c:v>
                </c:pt>
                <c:pt idx="182" formatCode="0.0%">
                  <c:v>6.0468129513061519E-2</c:v>
                </c:pt>
                <c:pt idx="184" formatCode="0.0%">
                  <c:v>6.7247295170003496E-2</c:v>
                </c:pt>
                <c:pt idx="186" formatCode="0.0%">
                  <c:v>7.3356107556000014E-2</c:v>
                </c:pt>
                <c:pt idx="188" formatCode="0.0%">
                  <c:v>8.3536017211795308E-2</c:v>
                </c:pt>
                <c:pt idx="190" formatCode="0.0%">
                  <c:v>8.6476213311677E-2</c:v>
                </c:pt>
                <c:pt idx="192" formatCode="0.0%">
                  <c:v>9.7619571606421415E-2</c:v>
                </c:pt>
                <c:pt idx="194" formatCode="0.0%">
                  <c:v>0.10343854519147702</c:v>
                </c:pt>
                <c:pt idx="196" formatCode="0.0%">
                  <c:v>0.11352577440709673</c:v>
                </c:pt>
                <c:pt idx="198" formatCode="0.0%">
                  <c:v>0.12386457149826884</c:v>
                </c:pt>
                <c:pt idx="200" formatCode="0.0%">
                  <c:v>0.13515340106389481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2D-4E3D-AB41-F7DC1C7DC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534240"/>
        <c:axId val="383539728"/>
      </c:lineChart>
      <c:dateAx>
        <c:axId val="3835342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539728"/>
        <c:crosses val="autoZero"/>
        <c:auto val="1"/>
        <c:lblOffset val="100"/>
        <c:baseTimeUnit val="days"/>
        <c:majorUnit val="3"/>
        <c:majorTimeUnit val="days"/>
      </c:dateAx>
      <c:valAx>
        <c:axId val="383539728"/>
        <c:scaling>
          <c:orientation val="minMax"/>
          <c:max val="0.30000000000000004"/>
        </c:scaling>
        <c:delete val="0"/>
        <c:axPos val="l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53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22664681241492E-2"/>
          <c:y val="0.1217645120940999"/>
          <c:w val="0.82893738390151084"/>
          <c:h val="0.75614901120183031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Denní podíl pozitivních záchytů z počtu provedených testů po korekci na opakované testy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List1!$A$14:$A$224</c:f>
              <c:numCache>
                <c:formatCode>m/d/yyyy</c:formatCode>
                <c:ptCount val="211"/>
                <c:pt idx="0">
                  <c:v>43903</c:v>
                </c:pt>
                <c:pt idx="1">
                  <c:v>43904</c:v>
                </c:pt>
                <c:pt idx="2">
                  <c:v>43905</c:v>
                </c:pt>
                <c:pt idx="3">
                  <c:v>43906</c:v>
                </c:pt>
                <c:pt idx="4">
                  <c:v>43907</c:v>
                </c:pt>
                <c:pt idx="5">
                  <c:v>43908</c:v>
                </c:pt>
                <c:pt idx="6">
                  <c:v>43909</c:v>
                </c:pt>
                <c:pt idx="7">
                  <c:v>43910</c:v>
                </c:pt>
                <c:pt idx="8">
                  <c:v>43911</c:v>
                </c:pt>
                <c:pt idx="9">
                  <c:v>43912</c:v>
                </c:pt>
                <c:pt idx="10">
                  <c:v>43913</c:v>
                </c:pt>
                <c:pt idx="11">
                  <c:v>43914</c:v>
                </c:pt>
                <c:pt idx="12">
                  <c:v>43915</c:v>
                </c:pt>
                <c:pt idx="13">
                  <c:v>43916</c:v>
                </c:pt>
                <c:pt idx="14">
                  <c:v>43917</c:v>
                </c:pt>
                <c:pt idx="15">
                  <c:v>43918</c:v>
                </c:pt>
                <c:pt idx="16">
                  <c:v>43919</c:v>
                </c:pt>
                <c:pt idx="17">
                  <c:v>43920</c:v>
                </c:pt>
                <c:pt idx="18">
                  <c:v>43921</c:v>
                </c:pt>
                <c:pt idx="19">
                  <c:v>43922</c:v>
                </c:pt>
                <c:pt idx="20">
                  <c:v>43923</c:v>
                </c:pt>
                <c:pt idx="21">
                  <c:v>43924</c:v>
                </c:pt>
                <c:pt idx="22">
                  <c:v>43925</c:v>
                </c:pt>
                <c:pt idx="23">
                  <c:v>43926</c:v>
                </c:pt>
                <c:pt idx="24">
                  <c:v>43927</c:v>
                </c:pt>
                <c:pt idx="25">
                  <c:v>43928</c:v>
                </c:pt>
                <c:pt idx="26">
                  <c:v>43929</c:v>
                </c:pt>
                <c:pt idx="27">
                  <c:v>43930</c:v>
                </c:pt>
                <c:pt idx="28">
                  <c:v>43931</c:v>
                </c:pt>
                <c:pt idx="29">
                  <c:v>43932</c:v>
                </c:pt>
                <c:pt idx="30">
                  <c:v>43933</c:v>
                </c:pt>
                <c:pt idx="31">
                  <c:v>43934</c:v>
                </c:pt>
                <c:pt idx="32">
                  <c:v>43935</c:v>
                </c:pt>
                <c:pt idx="33">
                  <c:v>43936</c:v>
                </c:pt>
                <c:pt idx="34">
                  <c:v>43937</c:v>
                </c:pt>
                <c:pt idx="35">
                  <c:v>43938</c:v>
                </c:pt>
                <c:pt idx="36">
                  <c:v>43939</c:v>
                </c:pt>
                <c:pt idx="37">
                  <c:v>43940</c:v>
                </c:pt>
                <c:pt idx="38">
                  <c:v>43941</c:v>
                </c:pt>
                <c:pt idx="39">
                  <c:v>43942</c:v>
                </c:pt>
                <c:pt idx="40">
                  <c:v>43943</c:v>
                </c:pt>
                <c:pt idx="41">
                  <c:v>43944</c:v>
                </c:pt>
                <c:pt idx="42">
                  <c:v>43945</c:v>
                </c:pt>
                <c:pt idx="43">
                  <c:v>43946</c:v>
                </c:pt>
                <c:pt idx="44">
                  <c:v>43947</c:v>
                </c:pt>
                <c:pt idx="45">
                  <c:v>43948</c:v>
                </c:pt>
                <c:pt idx="46">
                  <c:v>43949</c:v>
                </c:pt>
                <c:pt idx="47">
                  <c:v>43950</c:v>
                </c:pt>
                <c:pt idx="48">
                  <c:v>43951</c:v>
                </c:pt>
                <c:pt idx="49">
                  <c:v>43952</c:v>
                </c:pt>
                <c:pt idx="50">
                  <c:v>43953</c:v>
                </c:pt>
                <c:pt idx="51">
                  <c:v>43954</c:v>
                </c:pt>
                <c:pt idx="52">
                  <c:v>43955</c:v>
                </c:pt>
                <c:pt idx="53">
                  <c:v>43956</c:v>
                </c:pt>
                <c:pt idx="54">
                  <c:v>43957</c:v>
                </c:pt>
                <c:pt idx="55">
                  <c:v>43958</c:v>
                </c:pt>
                <c:pt idx="56">
                  <c:v>43959</c:v>
                </c:pt>
                <c:pt idx="57">
                  <c:v>43960</c:v>
                </c:pt>
                <c:pt idx="58">
                  <c:v>43961</c:v>
                </c:pt>
                <c:pt idx="59">
                  <c:v>43962</c:v>
                </c:pt>
                <c:pt idx="60">
                  <c:v>43963</c:v>
                </c:pt>
                <c:pt idx="61">
                  <c:v>43964</c:v>
                </c:pt>
                <c:pt idx="62">
                  <c:v>43965</c:v>
                </c:pt>
                <c:pt idx="63">
                  <c:v>43966</c:v>
                </c:pt>
                <c:pt idx="64">
                  <c:v>43967</c:v>
                </c:pt>
                <c:pt idx="65">
                  <c:v>43968</c:v>
                </c:pt>
                <c:pt idx="66">
                  <c:v>43969</c:v>
                </c:pt>
                <c:pt idx="67">
                  <c:v>43970</c:v>
                </c:pt>
                <c:pt idx="68">
                  <c:v>43971</c:v>
                </c:pt>
                <c:pt idx="69">
                  <c:v>43972</c:v>
                </c:pt>
                <c:pt idx="70">
                  <c:v>43973</c:v>
                </c:pt>
                <c:pt idx="71">
                  <c:v>43974</c:v>
                </c:pt>
                <c:pt idx="72">
                  <c:v>43975</c:v>
                </c:pt>
                <c:pt idx="73">
                  <c:v>43976</c:v>
                </c:pt>
                <c:pt idx="74">
                  <c:v>43977</c:v>
                </c:pt>
                <c:pt idx="75">
                  <c:v>43978</c:v>
                </c:pt>
                <c:pt idx="76">
                  <c:v>43979</c:v>
                </c:pt>
                <c:pt idx="77">
                  <c:v>43980</c:v>
                </c:pt>
                <c:pt idx="78">
                  <c:v>43981</c:v>
                </c:pt>
                <c:pt idx="79">
                  <c:v>43982</c:v>
                </c:pt>
                <c:pt idx="80">
                  <c:v>43983</c:v>
                </c:pt>
                <c:pt idx="81">
                  <c:v>43984</c:v>
                </c:pt>
                <c:pt idx="82">
                  <c:v>43985</c:v>
                </c:pt>
                <c:pt idx="83">
                  <c:v>43986</c:v>
                </c:pt>
                <c:pt idx="84">
                  <c:v>43987</c:v>
                </c:pt>
                <c:pt idx="85">
                  <c:v>43988</c:v>
                </c:pt>
                <c:pt idx="86">
                  <c:v>43989</c:v>
                </c:pt>
                <c:pt idx="87">
                  <c:v>43990</c:v>
                </c:pt>
                <c:pt idx="88">
                  <c:v>43991</c:v>
                </c:pt>
                <c:pt idx="89">
                  <c:v>43992</c:v>
                </c:pt>
                <c:pt idx="90">
                  <c:v>43993</c:v>
                </c:pt>
                <c:pt idx="91">
                  <c:v>43994</c:v>
                </c:pt>
                <c:pt idx="92">
                  <c:v>43995</c:v>
                </c:pt>
                <c:pt idx="93">
                  <c:v>43996</c:v>
                </c:pt>
                <c:pt idx="94">
                  <c:v>43997</c:v>
                </c:pt>
                <c:pt idx="95">
                  <c:v>43998</c:v>
                </c:pt>
                <c:pt idx="96">
                  <c:v>43999</c:v>
                </c:pt>
                <c:pt idx="97">
                  <c:v>44000</c:v>
                </c:pt>
                <c:pt idx="98">
                  <c:v>44001</c:v>
                </c:pt>
                <c:pt idx="99">
                  <c:v>44002</c:v>
                </c:pt>
                <c:pt idx="100">
                  <c:v>44003</c:v>
                </c:pt>
                <c:pt idx="101">
                  <c:v>44004</c:v>
                </c:pt>
                <c:pt idx="102">
                  <c:v>44005</c:v>
                </c:pt>
                <c:pt idx="103">
                  <c:v>44006</c:v>
                </c:pt>
                <c:pt idx="104">
                  <c:v>44007</c:v>
                </c:pt>
                <c:pt idx="105">
                  <c:v>44008</c:v>
                </c:pt>
                <c:pt idx="106">
                  <c:v>44009</c:v>
                </c:pt>
                <c:pt idx="107">
                  <c:v>44010</c:v>
                </c:pt>
                <c:pt idx="108">
                  <c:v>44011</c:v>
                </c:pt>
                <c:pt idx="109">
                  <c:v>44012</c:v>
                </c:pt>
                <c:pt idx="110">
                  <c:v>44013</c:v>
                </c:pt>
                <c:pt idx="111">
                  <c:v>44014</c:v>
                </c:pt>
                <c:pt idx="112">
                  <c:v>44015</c:v>
                </c:pt>
                <c:pt idx="113">
                  <c:v>44016</c:v>
                </c:pt>
                <c:pt idx="114">
                  <c:v>44017</c:v>
                </c:pt>
                <c:pt idx="115">
                  <c:v>44018</c:v>
                </c:pt>
                <c:pt idx="116">
                  <c:v>44019</c:v>
                </c:pt>
                <c:pt idx="117">
                  <c:v>44020</c:v>
                </c:pt>
                <c:pt idx="118">
                  <c:v>44021</c:v>
                </c:pt>
                <c:pt idx="119">
                  <c:v>44022</c:v>
                </c:pt>
                <c:pt idx="120">
                  <c:v>44023</c:v>
                </c:pt>
                <c:pt idx="121">
                  <c:v>44024</c:v>
                </c:pt>
                <c:pt idx="122">
                  <c:v>44025</c:v>
                </c:pt>
                <c:pt idx="123">
                  <c:v>44026</c:v>
                </c:pt>
                <c:pt idx="124">
                  <c:v>44027</c:v>
                </c:pt>
                <c:pt idx="125">
                  <c:v>44028</c:v>
                </c:pt>
                <c:pt idx="126">
                  <c:v>44029</c:v>
                </c:pt>
                <c:pt idx="127">
                  <c:v>44030</c:v>
                </c:pt>
                <c:pt idx="128">
                  <c:v>44031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44037</c:v>
                </c:pt>
                <c:pt idx="135">
                  <c:v>44038</c:v>
                </c:pt>
                <c:pt idx="136">
                  <c:v>44039</c:v>
                </c:pt>
                <c:pt idx="137">
                  <c:v>44040</c:v>
                </c:pt>
                <c:pt idx="138">
                  <c:v>44041</c:v>
                </c:pt>
                <c:pt idx="139">
                  <c:v>44042</c:v>
                </c:pt>
                <c:pt idx="140">
                  <c:v>44043</c:v>
                </c:pt>
                <c:pt idx="141">
                  <c:v>44044</c:v>
                </c:pt>
                <c:pt idx="142">
                  <c:v>44045</c:v>
                </c:pt>
                <c:pt idx="143">
                  <c:v>44046</c:v>
                </c:pt>
                <c:pt idx="144">
                  <c:v>44047</c:v>
                </c:pt>
                <c:pt idx="145">
                  <c:v>44048</c:v>
                </c:pt>
                <c:pt idx="146">
                  <c:v>44049</c:v>
                </c:pt>
                <c:pt idx="147">
                  <c:v>44050</c:v>
                </c:pt>
                <c:pt idx="148">
                  <c:v>44051</c:v>
                </c:pt>
                <c:pt idx="149">
                  <c:v>44052</c:v>
                </c:pt>
                <c:pt idx="150">
                  <c:v>44053</c:v>
                </c:pt>
                <c:pt idx="151">
                  <c:v>44054</c:v>
                </c:pt>
                <c:pt idx="152">
                  <c:v>44055</c:v>
                </c:pt>
                <c:pt idx="153">
                  <c:v>44056</c:v>
                </c:pt>
                <c:pt idx="154">
                  <c:v>44057</c:v>
                </c:pt>
                <c:pt idx="155">
                  <c:v>44058</c:v>
                </c:pt>
                <c:pt idx="156">
                  <c:v>44059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44065</c:v>
                </c:pt>
                <c:pt idx="163">
                  <c:v>44066</c:v>
                </c:pt>
                <c:pt idx="164">
                  <c:v>44067</c:v>
                </c:pt>
                <c:pt idx="165">
                  <c:v>44068</c:v>
                </c:pt>
                <c:pt idx="166">
                  <c:v>44069</c:v>
                </c:pt>
                <c:pt idx="167">
                  <c:v>44070</c:v>
                </c:pt>
                <c:pt idx="168">
                  <c:v>44071</c:v>
                </c:pt>
                <c:pt idx="169">
                  <c:v>44072</c:v>
                </c:pt>
                <c:pt idx="170">
                  <c:v>44073</c:v>
                </c:pt>
                <c:pt idx="171">
                  <c:v>44074</c:v>
                </c:pt>
                <c:pt idx="172">
                  <c:v>44075</c:v>
                </c:pt>
                <c:pt idx="173">
                  <c:v>44076</c:v>
                </c:pt>
                <c:pt idx="174">
                  <c:v>44077</c:v>
                </c:pt>
                <c:pt idx="175">
                  <c:v>44078</c:v>
                </c:pt>
                <c:pt idx="176">
                  <c:v>44079</c:v>
                </c:pt>
                <c:pt idx="177">
                  <c:v>44080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44086</c:v>
                </c:pt>
                <c:pt idx="184">
                  <c:v>44087</c:v>
                </c:pt>
                <c:pt idx="185">
                  <c:v>44088</c:v>
                </c:pt>
                <c:pt idx="186">
                  <c:v>44089</c:v>
                </c:pt>
                <c:pt idx="187">
                  <c:v>44090</c:v>
                </c:pt>
                <c:pt idx="188">
                  <c:v>44091</c:v>
                </c:pt>
                <c:pt idx="189">
                  <c:v>44092</c:v>
                </c:pt>
                <c:pt idx="190">
                  <c:v>44093</c:v>
                </c:pt>
                <c:pt idx="191">
                  <c:v>44094</c:v>
                </c:pt>
                <c:pt idx="192">
                  <c:v>44095</c:v>
                </c:pt>
                <c:pt idx="193">
                  <c:v>44096</c:v>
                </c:pt>
                <c:pt idx="194">
                  <c:v>44097</c:v>
                </c:pt>
                <c:pt idx="195">
                  <c:v>44098</c:v>
                </c:pt>
                <c:pt idx="196">
                  <c:v>44099</c:v>
                </c:pt>
                <c:pt idx="197">
                  <c:v>44100</c:v>
                </c:pt>
                <c:pt idx="198">
                  <c:v>44101</c:v>
                </c:pt>
                <c:pt idx="199">
                  <c:v>44102</c:v>
                </c:pt>
                <c:pt idx="200">
                  <c:v>44103</c:v>
                </c:pt>
                <c:pt idx="201">
                  <c:v>44104</c:v>
                </c:pt>
                <c:pt idx="202">
                  <c:v>44105</c:v>
                </c:pt>
                <c:pt idx="203">
                  <c:v>44106</c:v>
                </c:pt>
                <c:pt idx="204">
                  <c:v>44107</c:v>
                </c:pt>
                <c:pt idx="205">
                  <c:v>44108</c:v>
                </c:pt>
                <c:pt idx="206">
                  <c:v>44109</c:v>
                </c:pt>
                <c:pt idx="207">
                  <c:v>44110</c:v>
                </c:pt>
                <c:pt idx="208">
                  <c:v>44111</c:v>
                </c:pt>
                <c:pt idx="209">
                  <c:v>44112</c:v>
                </c:pt>
                <c:pt idx="210">
                  <c:v>44113</c:v>
                </c:pt>
              </c:numCache>
            </c:numRef>
          </c:cat>
          <c:val>
            <c:numRef>
              <c:f>List1!$B$14:$B$224</c:f>
              <c:numCache>
                <c:formatCode>0.00%</c:formatCode>
                <c:ptCount val="211"/>
                <c:pt idx="0">
                  <c:v>0.03</c:v>
                </c:pt>
                <c:pt idx="1">
                  <c:v>4.9000000000000002E-2</c:v>
                </c:pt>
                <c:pt idx="2">
                  <c:v>0.106</c:v>
                </c:pt>
                <c:pt idx="3">
                  <c:v>6.4000000000000001E-2</c:v>
                </c:pt>
                <c:pt idx="4">
                  <c:v>5.1999999999999998E-2</c:v>
                </c:pt>
                <c:pt idx="5">
                  <c:v>6.3E-2</c:v>
                </c:pt>
                <c:pt idx="6">
                  <c:v>9.0999999999999998E-2</c:v>
                </c:pt>
                <c:pt idx="7">
                  <c:v>5.8000000000000003E-2</c:v>
                </c:pt>
                <c:pt idx="8">
                  <c:v>8.4000000000000005E-2</c:v>
                </c:pt>
                <c:pt idx="9">
                  <c:v>6.4000000000000001E-2</c:v>
                </c:pt>
                <c:pt idx="10">
                  <c:v>5.5E-2</c:v>
                </c:pt>
                <c:pt idx="11">
                  <c:v>0.06</c:v>
                </c:pt>
                <c:pt idx="12">
                  <c:v>7.0999999999999994E-2</c:v>
                </c:pt>
                <c:pt idx="13">
                  <c:v>5.6000000000000001E-2</c:v>
                </c:pt>
                <c:pt idx="14">
                  <c:v>7.0000000000000007E-2</c:v>
                </c:pt>
                <c:pt idx="15">
                  <c:v>6.2E-2</c:v>
                </c:pt>
                <c:pt idx="16">
                  <c:v>5.6000000000000001E-2</c:v>
                </c:pt>
                <c:pt idx="17">
                  <c:v>3.5999999999999997E-2</c:v>
                </c:pt>
                <c:pt idx="18">
                  <c:v>4.5999999999999999E-2</c:v>
                </c:pt>
                <c:pt idx="19">
                  <c:v>4.5999999999999999E-2</c:v>
                </c:pt>
                <c:pt idx="20">
                  <c:v>0.04</c:v>
                </c:pt>
                <c:pt idx="21">
                  <c:v>4.4999999999999998E-2</c:v>
                </c:pt>
                <c:pt idx="22">
                  <c:v>4.8000000000000001E-2</c:v>
                </c:pt>
                <c:pt idx="23">
                  <c:v>2.4E-2</c:v>
                </c:pt>
                <c:pt idx="24">
                  <c:v>3.6999999999999998E-2</c:v>
                </c:pt>
                <c:pt idx="25">
                  <c:v>2.4E-2</c:v>
                </c:pt>
                <c:pt idx="26">
                  <c:v>3.5000000000000003E-2</c:v>
                </c:pt>
                <c:pt idx="27">
                  <c:v>3.1E-2</c:v>
                </c:pt>
                <c:pt idx="28">
                  <c:v>2.9000000000000001E-2</c:v>
                </c:pt>
                <c:pt idx="29">
                  <c:v>3.5000000000000003E-2</c:v>
                </c:pt>
                <c:pt idx="30">
                  <c:v>2.7E-2</c:v>
                </c:pt>
                <c:pt idx="31">
                  <c:v>2.1000000000000001E-2</c:v>
                </c:pt>
                <c:pt idx="32">
                  <c:v>1.2999999999999999E-2</c:v>
                </c:pt>
                <c:pt idx="33">
                  <c:v>1.9E-2</c:v>
                </c:pt>
                <c:pt idx="34">
                  <c:v>1.6E-2</c:v>
                </c:pt>
                <c:pt idx="35">
                  <c:v>1.4E-2</c:v>
                </c:pt>
                <c:pt idx="36">
                  <c:v>1.9E-2</c:v>
                </c:pt>
                <c:pt idx="37">
                  <c:v>2.3E-2</c:v>
                </c:pt>
                <c:pt idx="38">
                  <c:v>2.3E-2</c:v>
                </c:pt>
                <c:pt idx="39">
                  <c:v>1.6E-2</c:v>
                </c:pt>
                <c:pt idx="40">
                  <c:v>1.0999999999999999E-2</c:v>
                </c:pt>
                <c:pt idx="41">
                  <c:v>7.0000000000000001E-3</c:v>
                </c:pt>
                <c:pt idx="42">
                  <c:v>1.2E-2</c:v>
                </c:pt>
                <c:pt idx="43">
                  <c:v>1.7999999999999999E-2</c:v>
                </c:pt>
                <c:pt idx="44">
                  <c:v>1.4999999999999999E-2</c:v>
                </c:pt>
                <c:pt idx="45">
                  <c:v>5.0000000000000001E-3</c:v>
                </c:pt>
                <c:pt idx="46">
                  <c:v>7.0000000000000001E-3</c:v>
                </c:pt>
                <c:pt idx="47">
                  <c:v>0.01</c:v>
                </c:pt>
                <c:pt idx="48">
                  <c:v>1.4E-2</c:v>
                </c:pt>
                <c:pt idx="49">
                  <c:v>1.2E-2</c:v>
                </c:pt>
                <c:pt idx="50">
                  <c:v>5.0000000000000001E-3</c:v>
                </c:pt>
                <c:pt idx="51">
                  <c:v>7.0000000000000001E-3</c:v>
                </c:pt>
                <c:pt idx="52">
                  <c:v>5.0000000000000001E-3</c:v>
                </c:pt>
                <c:pt idx="53">
                  <c:v>8.0000000000000002E-3</c:v>
                </c:pt>
                <c:pt idx="54">
                  <c:v>0.01</c:v>
                </c:pt>
                <c:pt idx="55">
                  <c:v>8.0000000000000002E-3</c:v>
                </c:pt>
                <c:pt idx="56">
                  <c:v>0.01</c:v>
                </c:pt>
                <c:pt idx="57">
                  <c:v>5.0000000000000001E-3</c:v>
                </c:pt>
                <c:pt idx="58">
                  <c:v>7.0000000000000001E-3</c:v>
                </c:pt>
                <c:pt idx="59">
                  <c:v>7.0000000000000001E-3</c:v>
                </c:pt>
                <c:pt idx="60">
                  <c:v>5.0000000000000001E-3</c:v>
                </c:pt>
                <c:pt idx="61">
                  <c:v>6.0000000000000001E-3</c:v>
                </c:pt>
                <c:pt idx="62">
                  <c:v>1.2E-2</c:v>
                </c:pt>
                <c:pt idx="63">
                  <c:v>8.0000000000000002E-3</c:v>
                </c:pt>
                <c:pt idx="64">
                  <c:v>1.2E-2</c:v>
                </c:pt>
                <c:pt idx="65">
                  <c:v>6.0000000000000001E-3</c:v>
                </c:pt>
                <c:pt idx="66">
                  <c:v>1.4999999999999999E-2</c:v>
                </c:pt>
                <c:pt idx="67">
                  <c:v>7.0000000000000001E-3</c:v>
                </c:pt>
                <c:pt idx="68">
                  <c:v>0.01</c:v>
                </c:pt>
                <c:pt idx="69">
                  <c:v>5.0000000000000001E-3</c:v>
                </c:pt>
                <c:pt idx="70">
                  <c:v>8.0000000000000002E-3</c:v>
                </c:pt>
                <c:pt idx="71">
                  <c:v>1.4999999999999999E-2</c:v>
                </c:pt>
                <c:pt idx="72">
                  <c:v>1.7000000000000001E-2</c:v>
                </c:pt>
                <c:pt idx="73">
                  <c:v>6.0000000000000001E-3</c:v>
                </c:pt>
                <c:pt idx="74">
                  <c:v>7.0000000000000001E-3</c:v>
                </c:pt>
                <c:pt idx="75">
                  <c:v>5.0000000000000001E-3</c:v>
                </c:pt>
                <c:pt idx="76">
                  <c:v>8.9999999999999993E-3</c:v>
                </c:pt>
                <c:pt idx="77">
                  <c:v>8.9999999999999993E-3</c:v>
                </c:pt>
                <c:pt idx="78">
                  <c:v>0.01</c:v>
                </c:pt>
                <c:pt idx="79">
                  <c:v>1.7999999999999999E-2</c:v>
                </c:pt>
                <c:pt idx="80">
                  <c:v>6.0000000000000001E-3</c:v>
                </c:pt>
                <c:pt idx="81">
                  <c:v>0.01</c:v>
                </c:pt>
                <c:pt idx="82">
                  <c:v>1.4E-2</c:v>
                </c:pt>
                <c:pt idx="83">
                  <c:v>1.0999999999999999E-2</c:v>
                </c:pt>
                <c:pt idx="84">
                  <c:v>8.0000000000000002E-3</c:v>
                </c:pt>
                <c:pt idx="85">
                  <c:v>1.7999999999999999E-2</c:v>
                </c:pt>
                <c:pt idx="86">
                  <c:v>2.9000000000000001E-2</c:v>
                </c:pt>
                <c:pt idx="87">
                  <c:v>1.4999999999999999E-2</c:v>
                </c:pt>
                <c:pt idx="88">
                  <c:v>1.2E-2</c:v>
                </c:pt>
                <c:pt idx="89">
                  <c:v>1.7999999999999999E-2</c:v>
                </c:pt>
                <c:pt idx="90">
                  <c:v>1.7000000000000001E-2</c:v>
                </c:pt>
                <c:pt idx="91">
                  <c:v>1.4E-2</c:v>
                </c:pt>
                <c:pt idx="92">
                  <c:v>3.2000000000000001E-2</c:v>
                </c:pt>
                <c:pt idx="93">
                  <c:v>2.9000000000000001E-2</c:v>
                </c:pt>
                <c:pt idx="94">
                  <c:v>1.0999999999999999E-2</c:v>
                </c:pt>
                <c:pt idx="95">
                  <c:v>1.2E-2</c:v>
                </c:pt>
                <c:pt idx="96">
                  <c:v>1.2999999999999999E-2</c:v>
                </c:pt>
                <c:pt idx="97">
                  <c:v>2.7E-2</c:v>
                </c:pt>
                <c:pt idx="98">
                  <c:v>3.5000000000000003E-2</c:v>
                </c:pt>
                <c:pt idx="99">
                  <c:v>2.5000000000000001E-2</c:v>
                </c:pt>
                <c:pt idx="100">
                  <c:v>3.7999999999999999E-2</c:v>
                </c:pt>
                <c:pt idx="101">
                  <c:v>1.6E-2</c:v>
                </c:pt>
                <c:pt idx="102">
                  <c:v>1.9E-2</c:v>
                </c:pt>
                <c:pt idx="103">
                  <c:v>0.03</c:v>
                </c:pt>
                <c:pt idx="104">
                  <c:v>2.3E-2</c:v>
                </c:pt>
                <c:pt idx="105">
                  <c:v>3.6999999999999998E-2</c:v>
                </c:pt>
                <c:pt idx="106">
                  <c:v>0.10199999999999999</c:v>
                </c:pt>
                <c:pt idx="107">
                  <c:v>0.126</c:v>
                </c:pt>
                <c:pt idx="108">
                  <c:v>4.4999999999999998E-2</c:v>
                </c:pt>
                <c:pt idx="109">
                  <c:v>3.4000000000000002E-2</c:v>
                </c:pt>
                <c:pt idx="110">
                  <c:v>0.02</c:v>
                </c:pt>
                <c:pt idx="111">
                  <c:v>2.8000000000000001E-2</c:v>
                </c:pt>
                <c:pt idx="112">
                  <c:v>2.7E-2</c:v>
                </c:pt>
                <c:pt idx="113">
                  <c:v>7.1999999999999995E-2</c:v>
                </c:pt>
                <c:pt idx="114">
                  <c:v>4.9000000000000002E-2</c:v>
                </c:pt>
                <c:pt idx="115">
                  <c:v>0.03</c:v>
                </c:pt>
                <c:pt idx="116">
                  <c:v>2.8000000000000001E-2</c:v>
                </c:pt>
                <c:pt idx="117">
                  <c:v>2.4E-2</c:v>
                </c:pt>
                <c:pt idx="118">
                  <c:v>2.1999999999999999E-2</c:v>
                </c:pt>
                <c:pt idx="119">
                  <c:v>2.5999999999999999E-2</c:v>
                </c:pt>
                <c:pt idx="120">
                  <c:v>2.3E-2</c:v>
                </c:pt>
                <c:pt idx="121">
                  <c:v>3.3000000000000002E-2</c:v>
                </c:pt>
                <c:pt idx="122">
                  <c:v>1.4E-2</c:v>
                </c:pt>
                <c:pt idx="123">
                  <c:v>2.1000000000000001E-2</c:v>
                </c:pt>
                <c:pt idx="124">
                  <c:v>2.9000000000000001E-2</c:v>
                </c:pt>
                <c:pt idx="125">
                  <c:v>2.9000000000000001E-2</c:v>
                </c:pt>
                <c:pt idx="126">
                  <c:v>2.7E-2</c:v>
                </c:pt>
                <c:pt idx="127">
                  <c:v>4.8000000000000001E-2</c:v>
                </c:pt>
                <c:pt idx="128">
                  <c:v>0.05</c:v>
                </c:pt>
                <c:pt idx="129">
                  <c:v>2.9000000000000001E-2</c:v>
                </c:pt>
                <c:pt idx="130">
                  <c:v>3.4000000000000002E-2</c:v>
                </c:pt>
                <c:pt idx="131">
                  <c:v>3.6999999999999998E-2</c:v>
                </c:pt>
                <c:pt idx="132">
                  <c:v>4.2000000000000003E-2</c:v>
                </c:pt>
                <c:pt idx="133">
                  <c:v>4.4999999999999998E-2</c:v>
                </c:pt>
                <c:pt idx="134">
                  <c:v>0.04</c:v>
                </c:pt>
                <c:pt idx="135">
                  <c:v>6.4000000000000001E-2</c:v>
                </c:pt>
                <c:pt idx="136">
                  <c:v>0.03</c:v>
                </c:pt>
                <c:pt idx="137">
                  <c:v>3.5000000000000003E-2</c:v>
                </c:pt>
                <c:pt idx="138">
                  <c:v>3.6999999999999998E-2</c:v>
                </c:pt>
                <c:pt idx="139">
                  <c:v>3.3000000000000002E-2</c:v>
                </c:pt>
                <c:pt idx="140">
                  <c:v>2.8000000000000001E-2</c:v>
                </c:pt>
                <c:pt idx="141">
                  <c:v>2.5999999999999999E-2</c:v>
                </c:pt>
                <c:pt idx="142">
                  <c:v>3.7999999999999999E-2</c:v>
                </c:pt>
                <c:pt idx="143">
                  <c:v>2.7E-2</c:v>
                </c:pt>
                <c:pt idx="144">
                  <c:v>3.4000000000000002E-2</c:v>
                </c:pt>
                <c:pt idx="145">
                  <c:v>3.5000000000000003E-2</c:v>
                </c:pt>
                <c:pt idx="146">
                  <c:v>2.9000000000000001E-2</c:v>
                </c:pt>
                <c:pt idx="147">
                  <c:v>3.5000000000000003E-2</c:v>
                </c:pt>
                <c:pt idx="148">
                  <c:v>3.2000000000000001E-2</c:v>
                </c:pt>
                <c:pt idx="149">
                  <c:v>4.2999999999999997E-2</c:v>
                </c:pt>
                <c:pt idx="150">
                  <c:v>2.1999999999999999E-2</c:v>
                </c:pt>
                <c:pt idx="151">
                  <c:v>3.4000000000000002E-2</c:v>
                </c:pt>
                <c:pt idx="152">
                  <c:v>3.6999999999999998E-2</c:v>
                </c:pt>
                <c:pt idx="153">
                  <c:v>4.5999999999999999E-2</c:v>
                </c:pt>
                <c:pt idx="154">
                  <c:v>3.6999999999999998E-2</c:v>
                </c:pt>
                <c:pt idx="155">
                  <c:v>0.04</c:v>
                </c:pt>
                <c:pt idx="156">
                  <c:v>4.2000000000000003E-2</c:v>
                </c:pt>
                <c:pt idx="157">
                  <c:v>2.7E-2</c:v>
                </c:pt>
                <c:pt idx="158">
                  <c:v>3.6999999999999998E-2</c:v>
                </c:pt>
                <c:pt idx="159">
                  <c:v>4.1000000000000002E-2</c:v>
                </c:pt>
                <c:pt idx="160">
                  <c:v>0.03</c:v>
                </c:pt>
                <c:pt idx="161">
                  <c:v>5.1999999999999998E-2</c:v>
                </c:pt>
                <c:pt idx="162">
                  <c:v>4.5999999999999999E-2</c:v>
                </c:pt>
                <c:pt idx="163">
                  <c:v>5.7000000000000002E-2</c:v>
                </c:pt>
                <c:pt idx="164">
                  <c:v>3.5000000000000003E-2</c:v>
                </c:pt>
                <c:pt idx="165">
                  <c:v>4.2000000000000003E-2</c:v>
                </c:pt>
                <c:pt idx="166">
                  <c:v>4.3999999999999997E-2</c:v>
                </c:pt>
                <c:pt idx="167">
                  <c:v>3.7999999999999999E-2</c:v>
                </c:pt>
                <c:pt idx="168">
                  <c:v>4.4999999999999998E-2</c:v>
                </c:pt>
                <c:pt idx="169">
                  <c:v>4.9000000000000002E-2</c:v>
                </c:pt>
                <c:pt idx="170">
                  <c:v>6.9000000000000006E-2</c:v>
                </c:pt>
                <c:pt idx="171">
                  <c:v>2.7E-2</c:v>
                </c:pt>
                <c:pt idx="172">
                  <c:v>4.4999999999999998E-2</c:v>
                </c:pt>
                <c:pt idx="173">
                  <c:v>5.5E-2</c:v>
                </c:pt>
                <c:pt idx="174">
                  <c:v>5.8999999999999997E-2</c:v>
                </c:pt>
                <c:pt idx="175">
                  <c:v>5.8999999999999997E-2</c:v>
                </c:pt>
                <c:pt idx="176">
                  <c:v>6.8000000000000005E-2</c:v>
                </c:pt>
                <c:pt idx="177">
                  <c:v>0.09</c:v>
                </c:pt>
                <c:pt idx="178">
                  <c:v>4.8000000000000001E-2</c:v>
                </c:pt>
                <c:pt idx="179">
                  <c:v>7.1999999999999995E-2</c:v>
                </c:pt>
                <c:pt idx="180">
                  <c:v>7.4999999999999997E-2</c:v>
                </c:pt>
                <c:pt idx="181">
                  <c:v>8.5000000000000006E-2</c:v>
                </c:pt>
                <c:pt idx="182">
                  <c:v>7.4999999999999997E-2</c:v>
                </c:pt>
                <c:pt idx="183">
                  <c:v>0.11799999999999999</c:v>
                </c:pt>
                <c:pt idx="184">
                  <c:v>0.112</c:v>
                </c:pt>
                <c:pt idx="185">
                  <c:v>5.8999999999999997E-2</c:v>
                </c:pt>
                <c:pt idx="186">
                  <c:v>8.2000000000000003E-2</c:v>
                </c:pt>
                <c:pt idx="187">
                  <c:v>0.104</c:v>
                </c:pt>
                <c:pt idx="188">
                  <c:v>0.13300000000000001</c:v>
                </c:pt>
                <c:pt idx="189">
                  <c:v>9.8000000000000004E-2</c:v>
                </c:pt>
                <c:pt idx="190">
                  <c:v>0.13600000000000001</c:v>
                </c:pt>
                <c:pt idx="191" formatCode="General">
                  <c:v>0.13569362200000001</c:v>
                </c:pt>
                <c:pt idx="192" formatCode="General">
                  <c:v>0.10525565100000001</c:v>
                </c:pt>
                <c:pt idx="193" formatCode="General">
                  <c:v>0.13404434500000001</c:v>
                </c:pt>
                <c:pt idx="194" formatCode="General">
                  <c:v>0.124993228</c:v>
                </c:pt>
                <c:pt idx="195" formatCode="General">
                  <c:v>0.15194438599999999</c:v>
                </c:pt>
                <c:pt idx="196" formatCode="General">
                  <c:v>0.158262177</c:v>
                </c:pt>
                <c:pt idx="197" formatCode="General">
                  <c:v>0.164003643</c:v>
                </c:pt>
                <c:pt idx="198" formatCode="0.0%">
                  <c:v>0.159413203</c:v>
                </c:pt>
                <c:pt idx="199" formatCode="0.0%">
                  <c:v>0.13120784799999999</c:v>
                </c:pt>
                <c:pt idx="200" formatCode="0.0%">
                  <c:v>0.13867891199999999</c:v>
                </c:pt>
                <c:pt idx="201" formatCode="0.0%">
                  <c:v>0.166344514</c:v>
                </c:pt>
                <c:pt idx="202" formatCode="0.0%">
                  <c:v>0.17598791799999999</c:v>
                </c:pt>
                <c:pt idx="203" formatCode="0.0%">
                  <c:v>0.18973794799999999</c:v>
                </c:pt>
                <c:pt idx="204" formatCode="0.0%">
                  <c:v>0.195832056</c:v>
                </c:pt>
                <c:pt idx="205" formatCode="0.0%">
                  <c:v>0.26759744000000002</c:v>
                </c:pt>
                <c:pt idx="206" formatCode="0.0%">
                  <c:v>0.20280993899999999</c:v>
                </c:pt>
                <c:pt idx="207" formatCode="0.0%">
                  <c:v>0.212928483</c:v>
                </c:pt>
                <c:pt idx="208" formatCode="0.0%">
                  <c:v>0.24424616800000001</c:v>
                </c:pt>
                <c:pt idx="209" formatCode="0.0%">
                  <c:v>0.23343575499999999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89-4034-93AC-C4EBE8DE9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418600"/>
        <c:axId val="458419384"/>
      </c:lineChar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Podíl aktuálně hospitalizovaných z celkového počtu prevalentních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List1!$A$14:$A$224</c:f>
              <c:numCache>
                <c:formatCode>m/d/yyyy</c:formatCode>
                <c:ptCount val="211"/>
                <c:pt idx="0">
                  <c:v>43903</c:v>
                </c:pt>
                <c:pt idx="1">
                  <c:v>43904</c:v>
                </c:pt>
                <c:pt idx="2">
                  <c:v>43905</c:v>
                </c:pt>
                <c:pt idx="3">
                  <c:v>43906</c:v>
                </c:pt>
                <c:pt idx="4">
                  <c:v>43907</c:v>
                </c:pt>
                <c:pt idx="5">
                  <c:v>43908</c:v>
                </c:pt>
                <c:pt idx="6">
                  <c:v>43909</c:v>
                </c:pt>
                <c:pt idx="7">
                  <c:v>43910</c:v>
                </c:pt>
                <c:pt idx="8">
                  <c:v>43911</c:v>
                </c:pt>
                <c:pt idx="9">
                  <c:v>43912</c:v>
                </c:pt>
                <c:pt idx="10">
                  <c:v>43913</c:v>
                </c:pt>
                <c:pt idx="11">
                  <c:v>43914</c:v>
                </c:pt>
                <c:pt idx="12">
                  <c:v>43915</c:v>
                </c:pt>
                <c:pt idx="13">
                  <c:v>43916</c:v>
                </c:pt>
                <c:pt idx="14">
                  <c:v>43917</c:v>
                </c:pt>
                <c:pt idx="15">
                  <c:v>43918</c:v>
                </c:pt>
                <c:pt idx="16">
                  <c:v>43919</c:v>
                </c:pt>
                <c:pt idx="17">
                  <c:v>43920</c:v>
                </c:pt>
                <c:pt idx="18">
                  <c:v>43921</c:v>
                </c:pt>
                <c:pt idx="19">
                  <c:v>43922</c:v>
                </c:pt>
                <c:pt idx="20">
                  <c:v>43923</c:v>
                </c:pt>
                <c:pt idx="21">
                  <c:v>43924</c:v>
                </c:pt>
                <c:pt idx="22">
                  <c:v>43925</c:v>
                </c:pt>
                <c:pt idx="23">
                  <c:v>43926</c:v>
                </c:pt>
                <c:pt idx="24">
                  <c:v>43927</c:v>
                </c:pt>
                <c:pt idx="25">
                  <c:v>43928</c:v>
                </c:pt>
                <c:pt idx="26">
                  <c:v>43929</c:v>
                </c:pt>
                <c:pt idx="27">
                  <c:v>43930</c:v>
                </c:pt>
                <c:pt idx="28">
                  <c:v>43931</c:v>
                </c:pt>
                <c:pt idx="29">
                  <c:v>43932</c:v>
                </c:pt>
                <c:pt idx="30">
                  <c:v>43933</c:v>
                </c:pt>
                <c:pt idx="31">
                  <c:v>43934</c:v>
                </c:pt>
                <c:pt idx="32">
                  <c:v>43935</c:v>
                </c:pt>
                <c:pt idx="33">
                  <c:v>43936</c:v>
                </c:pt>
                <c:pt idx="34">
                  <c:v>43937</c:v>
                </c:pt>
                <c:pt idx="35">
                  <c:v>43938</c:v>
                </c:pt>
                <c:pt idx="36">
                  <c:v>43939</c:v>
                </c:pt>
                <c:pt idx="37">
                  <c:v>43940</c:v>
                </c:pt>
                <c:pt idx="38">
                  <c:v>43941</c:v>
                </c:pt>
                <c:pt idx="39">
                  <c:v>43942</c:v>
                </c:pt>
                <c:pt idx="40">
                  <c:v>43943</c:v>
                </c:pt>
                <c:pt idx="41">
                  <c:v>43944</c:v>
                </c:pt>
                <c:pt idx="42">
                  <c:v>43945</c:v>
                </c:pt>
                <c:pt idx="43">
                  <c:v>43946</c:v>
                </c:pt>
                <c:pt idx="44">
                  <c:v>43947</c:v>
                </c:pt>
                <c:pt idx="45">
                  <c:v>43948</c:v>
                </c:pt>
                <c:pt idx="46">
                  <c:v>43949</c:v>
                </c:pt>
                <c:pt idx="47">
                  <c:v>43950</c:v>
                </c:pt>
                <c:pt idx="48">
                  <c:v>43951</c:v>
                </c:pt>
                <c:pt idx="49">
                  <c:v>43952</c:v>
                </c:pt>
                <c:pt idx="50">
                  <c:v>43953</c:v>
                </c:pt>
                <c:pt idx="51">
                  <c:v>43954</c:v>
                </c:pt>
                <c:pt idx="52">
                  <c:v>43955</c:v>
                </c:pt>
                <c:pt idx="53">
                  <c:v>43956</c:v>
                </c:pt>
                <c:pt idx="54">
                  <c:v>43957</c:v>
                </c:pt>
                <c:pt idx="55">
                  <c:v>43958</c:v>
                </c:pt>
                <c:pt idx="56">
                  <c:v>43959</c:v>
                </c:pt>
                <c:pt idx="57">
                  <c:v>43960</c:v>
                </c:pt>
                <c:pt idx="58">
                  <c:v>43961</c:v>
                </c:pt>
                <c:pt idx="59">
                  <c:v>43962</c:v>
                </c:pt>
                <c:pt idx="60">
                  <c:v>43963</c:v>
                </c:pt>
                <c:pt idx="61">
                  <c:v>43964</c:v>
                </c:pt>
                <c:pt idx="62">
                  <c:v>43965</c:v>
                </c:pt>
                <c:pt idx="63">
                  <c:v>43966</c:v>
                </c:pt>
                <c:pt idx="64">
                  <c:v>43967</c:v>
                </c:pt>
                <c:pt idx="65">
                  <c:v>43968</c:v>
                </c:pt>
                <c:pt idx="66">
                  <c:v>43969</c:v>
                </c:pt>
                <c:pt idx="67">
                  <c:v>43970</c:v>
                </c:pt>
                <c:pt idx="68">
                  <c:v>43971</c:v>
                </c:pt>
                <c:pt idx="69">
                  <c:v>43972</c:v>
                </c:pt>
                <c:pt idx="70">
                  <c:v>43973</c:v>
                </c:pt>
                <c:pt idx="71">
                  <c:v>43974</c:v>
                </c:pt>
                <c:pt idx="72">
                  <c:v>43975</c:v>
                </c:pt>
                <c:pt idx="73">
                  <c:v>43976</c:v>
                </c:pt>
                <c:pt idx="74">
                  <c:v>43977</c:v>
                </c:pt>
                <c:pt idx="75">
                  <c:v>43978</c:v>
                </c:pt>
                <c:pt idx="76">
                  <c:v>43979</c:v>
                </c:pt>
                <c:pt idx="77">
                  <c:v>43980</c:v>
                </c:pt>
                <c:pt idx="78">
                  <c:v>43981</c:v>
                </c:pt>
                <c:pt idx="79">
                  <c:v>43982</c:v>
                </c:pt>
                <c:pt idx="80">
                  <c:v>43983</c:v>
                </c:pt>
                <c:pt idx="81">
                  <c:v>43984</c:v>
                </c:pt>
                <c:pt idx="82">
                  <c:v>43985</c:v>
                </c:pt>
                <c:pt idx="83">
                  <c:v>43986</c:v>
                </c:pt>
                <c:pt idx="84">
                  <c:v>43987</c:v>
                </c:pt>
                <c:pt idx="85">
                  <c:v>43988</c:v>
                </c:pt>
                <c:pt idx="86">
                  <c:v>43989</c:v>
                </c:pt>
                <c:pt idx="87">
                  <c:v>43990</c:v>
                </c:pt>
                <c:pt idx="88">
                  <c:v>43991</c:v>
                </c:pt>
                <c:pt idx="89">
                  <c:v>43992</c:v>
                </c:pt>
                <c:pt idx="90">
                  <c:v>43993</c:v>
                </c:pt>
                <c:pt idx="91">
                  <c:v>43994</c:v>
                </c:pt>
                <c:pt idx="92">
                  <c:v>43995</c:v>
                </c:pt>
                <c:pt idx="93">
                  <c:v>43996</c:v>
                </c:pt>
                <c:pt idx="94">
                  <c:v>43997</c:v>
                </c:pt>
                <c:pt idx="95">
                  <c:v>43998</c:v>
                </c:pt>
                <c:pt idx="96">
                  <c:v>43999</c:v>
                </c:pt>
                <c:pt idx="97">
                  <c:v>44000</c:v>
                </c:pt>
                <c:pt idx="98">
                  <c:v>44001</c:v>
                </c:pt>
                <c:pt idx="99">
                  <c:v>44002</c:v>
                </c:pt>
                <c:pt idx="100">
                  <c:v>44003</c:v>
                </c:pt>
                <c:pt idx="101">
                  <c:v>44004</c:v>
                </c:pt>
                <c:pt idx="102">
                  <c:v>44005</c:v>
                </c:pt>
                <c:pt idx="103">
                  <c:v>44006</c:v>
                </c:pt>
                <c:pt idx="104">
                  <c:v>44007</c:v>
                </c:pt>
                <c:pt idx="105">
                  <c:v>44008</c:v>
                </c:pt>
                <c:pt idx="106">
                  <c:v>44009</c:v>
                </c:pt>
                <c:pt idx="107">
                  <c:v>44010</c:v>
                </c:pt>
                <c:pt idx="108">
                  <c:v>44011</c:v>
                </c:pt>
                <c:pt idx="109">
                  <c:v>44012</c:v>
                </c:pt>
                <c:pt idx="110">
                  <c:v>44013</c:v>
                </c:pt>
                <c:pt idx="111">
                  <c:v>44014</c:v>
                </c:pt>
                <c:pt idx="112">
                  <c:v>44015</c:v>
                </c:pt>
                <c:pt idx="113">
                  <c:v>44016</c:v>
                </c:pt>
                <c:pt idx="114">
                  <c:v>44017</c:v>
                </c:pt>
                <c:pt idx="115">
                  <c:v>44018</c:v>
                </c:pt>
                <c:pt idx="116">
                  <c:v>44019</c:v>
                </c:pt>
                <c:pt idx="117">
                  <c:v>44020</c:v>
                </c:pt>
                <c:pt idx="118">
                  <c:v>44021</c:v>
                </c:pt>
                <c:pt idx="119">
                  <c:v>44022</c:v>
                </c:pt>
                <c:pt idx="120">
                  <c:v>44023</c:v>
                </c:pt>
                <c:pt idx="121">
                  <c:v>44024</c:v>
                </c:pt>
                <c:pt idx="122">
                  <c:v>44025</c:v>
                </c:pt>
                <c:pt idx="123">
                  <c:v>44026</c:v>
                </c:pt>
                <c:pt idx="124">
                  <c:v>44027</c:v>
                </c:pt>
                <c:pt idx="125">
                  <c:v>44028</c:v>
                </c:pt>
                <c:pt idx="126">
                  <c:v>44029</c:v>
                </c:pt>
                <c:pt idx="127">
                  <c:v>44030</c:v>
                </c:pt>
                <c:pt idx="128">
                  <c:v>44031</c:v>
                </c:pt>
                <c:pt idx="129">
                  <c:v>44032</c:v>
                </c:pt>
                <c:pt idx="130">
                  <c:v>44033</c:v>
                </c:pt>
                <c:pt idx="131">
                  <c:v>44034</c:v>
                </c:pt>
                <c:pt idx="132">
                  <c:v>44035</c:v>
                </c:pt>
                <c:pt idx="133">
                  <c:v>44036</c:v>
                </c:pt>
                <c:pt idx="134">
                  <c:v>44037</c:v>
                </c:pt>
                <c:pt idx="135">
                  <c:v>44038</c:v>
                </c:pt>
                <c:pt idx="136">
                  <c:v>44039</c:v>
                </c:pt>
                <c:pt idx="137">
                  <c:v>44040</c:v>
                </c:pt>
                <c:pt idx="138">
                  <c:v>44041</c:v>
                </c:pt>
                <c:pt idx="139">
                  <c:v>44042</c:v>
                </c:pt>
                <c:pt idx="140">
                  <c:v>44043</c:v>
                </c:pt>
                <c:pt idx="141">
                  <c:v>44044</c:v>
                </c:pt>
                <c:pt idx="142">
                  <c:v>44045</c:v>
                </c:pt>
                <c:pt idx="143">
                  <c:v>44046</c:v>
                </c:pt>
                <c:pt idx="144">
                  <c:v>44047</c:v>
                </c:pt>
                <c:pt idx="145">
                  <c:v>44048</c:v>
                </c:pt>
                <c:pt idx="146">
                  <c:v>44049</c:v>
                </c:pt>
                <c:pt idx="147">
                  <c:v>44050</c:v>
                </c:pt>
                <c:pt idx="148">
                  <c:v>44051</c:v>
                </c:pt>
                <c:pt idx="149">
                  <c:v>44052</c:v>
                </c:pt>
                <c:pt idx="150">
                  <c:v>44053</c:v>
                </c:pt>
                <c:pt idx="151">
                  <c:v>44054</c:v>
                </c:pt>
                <c:pt idx="152">
                  <c:v>44055</c:v>
                </c:pt>
                <c:pt idx="153">
                  <c:v>44056</c:v>
                </c:pt>
                <c:pt idx="154">
                  <c:v>44057</c:v>
                </c:pt>
                <c:pt idx="155">
                  <c:v>44058</c:v>
                </c:pt>
                <c:pt idx="156">
                  <c:v>44059</c:v>
                </c:pt>
                <c:pt idx="157">
                  <c:v>44060</c:v>
                </c:pt>
                <c:pt idx="158">
                  <c:v>44061</c:v>
                </c:pt>
                <c:pt idx="159">
                  <c:v>44062</c:v>
                </c:pt>
                <c:pt idx="160">
                  <c:v>44063</c:v>
                </c:pt>
                <c:pt idx="161">
                  <c:v>44064</c:v>
                </c:pt>
                <c:pt idx="162">
                  <c:v>44065</c:v>
                </c:pt>
                <c:pt idx="163">
                  <c:v>44066</c:v>
                </c:pt>
                <c:pt idx="164">
                  <c:v>44067</c:v>
                </c:pt>
                <c:pt idx="165">
                  <c:v>44068</c:v>
                </c:pt>
                <c:pt idx="166">
                  <c:v>44069</c:v>
                </c:pt>
                <c:pt idx="167">
                  <c:v>44070</c:v>
                </c:pt>
                <c:pt idx="168">
                  <c:v>44071</c:v>
                </c:pt>
                <c:pt idx="169">
                  <c:v>44072</c:v>
                </c:pt>
                <c:pt idx="170">
                  <c:v>44073</c:v>
                </c:pt>
                <c:pt idx="171">
                  <c:v>44074</c:v>
                </c:pt>
                <c:pt idx="172">
                  <c:v>44075</c:v>
                </c:pt>
                <c:pt idx="173">
                  <c:v>44076</c:v>
                </c:pt>
                <c:pt idx="174">
                  <c:v>44077</c:v>
                </c:pt>
                <c:pt idx="175">
                  <c:v>44078</c:v>
                </c:pt>
                <c:pt idx="176">
                  <c:v>44079</c:v>
                </c:pt>
                <c:pt idx="177">
                  <c:v>44080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44086</c:v>
                </c:pt>
                <c:pt idx="184">
                  <c:v>44087</c:v>
                </c:pt>
                <c:pt idx="185">
                  <c:v>44088</c:v>
                </c:pt>
                <c:pt idx="186">
                  <c:v>44089</c:v>
                </c:pt>
                <c:pt idx="187">
                  <c:v>44090</c:v>
                </c:pt>
                <c:pt idx="188">
                  <c:v>44091</c:v>
                </c:pt>
                <c:pt idx="189">
                  <c:v>44092</c:v>
                </c:pt>
                <c:pt idx="190">
                  <c:v>44093</c:v>
                </c:pt>
                <c:pt idx="191">
                  <c:v>44094</c:v>
                </c:pt>
                <c:pt idx="192">
                  <c:v>44095</c:v>
                </c:pt>
                <c:pt idx="193">
                  <c:v>44096</c:v>
                </c:pt>
                <c:pt idx="194">
                  <c:v>44097</c:v>
                </c:pt>
                <c:pt idx="195">
                  <c:v>44098</c:v>
                </c:pt>
                <c:pt idx="196">
                  <c:v>44099</c:v>
                </c:pt>
                <c:pt idx="197">
                  <c:v>44100</c:v>
                </c:pt>
                <c:pt idx="198">
                  <c:v>44101</c:v>
                </c:pt>
                <c:pt idx="199">
                  <c:v>44102</c:v>
                </c:pt>
                <c:pt idx="200">
                  <c:v>44103</c:v>
                </c:pt>
                <c:pt idx="201">
                  <c:v>44104</c:v>
                </c:pt>
                <c:pt idx="202">
                  <c:v>44105</c:v>
                </c:pt>
                <c:pt idx="203">
                  <c:v>44106</c:v>
                </c:pt>
                <c:pt idx="204">
                  <c:v>44107</c:v>
                </c:pt>
                <c:pt idx="205">
                  <c:v>44108</c:v>
                </c:pt>
                <c:pt idx="206">
                  <c:v>44109</c:v>
                </c:pt>
                <c:pt idx="207">
                  <c:v>44110</c:v>
                </c:pt>
                <c:pt idx="208">
                  <c:v>44111</c:v>
                </c:pt>
                <c:pt idx="209">
                  <c:v>44112</c:v>
                </c:pt>
                <c:pt idx="210">
                  <c:v>44113</c:v>
                </c:pt>
              </c:numCache>
            </c:numRef>
          </c:cat>
          <c:val>
            <c:numRef>
              <c:f>List1!$C$14:$C$224</c:f>
              <c:numCache>
                <c:formatCode>General</c:formatCode>
                <c:ptCount val="211"/>
                <c:pt idx="0">
                  <c:v>2.8368794326241134E-2</c:v>
                </c:pt>
                <c:pt idx="1">
                  <c:v>2.1276595744680851E-2</c:v>
                </c:pt>
                <c:pt idx="2">
                  <c:v>2.3890784982935155E-2</c:v>
                </c:pt>
                <c:pt idx="3">
                  <c:v>5.2910052910052907E-2</c:v>
                </c:pt>
                <c:pt idx="4">
                  <c:v>0.11685393258426967</c:v>
                </c:pt>
                <c:pt idx="5">
                  <c:v>9.1891891891891897E-2</c:v>
                </c:pt>
                <c:pt idx="6">
                  <c:v>7.3684210526315783E-2</c:v>
                </c:pt>
                <c:pt idx="7">
                  <c:v>7.6049943246311008E-2</c:v>
                </c:pt>
                <c:pt idx="8">
                  <c:v>7.7294685990338161E-2</c:v>
                </c:pt>
                <c:pt idx="9">
                  <c:v>8.5291557876414278E-2</c:v>
                </c:pt>
                <c:pt idx="10">
                  <c:v>9.2053501180173095E-2</c:v>
                </c:pt>
                <c:pt idx="11">
                  <c:v>9.3103448275862075E-2</c:v>
                </c:pt>
                <c:pt idx="12">
                  <c:v>0.10051993067590988</c:v>
                </c:pt>
                <c:pt idx="13">
                  <c:v>0.10348308934881373</c:v>
                </c:pt>
                <c:pt idx="14">
                  <c:v>0.10123878684322939</c:v>
                </c:pt>
                <c:pt idx="15">
                  <c:v>0.10451214809101426</c:v>
                </c:pt>
                <c:pt idx="16">
                  <c:v>0.10325887953130722</c:v>
                </c:pt>
                <c:pt idx="17">
                  <c:v>0.10201249132546843</c:v>
                </c:pt>
                <c:pt idx="18">
                  <c:v>0.1019632678910703</c:v>
                </c:pt>
                <c:pt idx="19">
                  <c:v>0.10179994098554146</c:v>
                </c:pt>
                <c:pt idx="20">
                  <c:v>9.714918350401329E-2</c:v>
                </c:pt>
                <c:pt idx="21">
                  <c:v>9.6824167312161119E-2</c:v>
                </c:pt>
                <c:pt idx="22">
                  <c:v>8.8959298074579571E-2</c:v>
                </c:pt>
                <c:pt idx="23">
                  <c:v>8.8707743946295853E-2</c:v>
                </c:pt>
                <c:pt idx="24">
                  <c:v>9.1627906976744181E-2</c:v>
                </c:pt>
                <c:pt idx="25">
                  <c:v>9.4408799266727766E-2</c:v>
                </c:pt>
                <c:pt idx="26">
                  <c:v>9.3115622241835838E-2</c:v>
                </c:pt>
                <c:pt idx="27">
                  <c:v>9.0493800304546443E-2</c:v>
                </c:pt>
                <c:pt idx="28">
                  <c:v>8.7380745880312236E-2</c:v>
                </c:pt>
                <c:pt idx="29">
                  <c:v>8.6797329312944219E-2</c:v>
                </c:pt>
                <c:pt idx="30">
                  <c:v>8.6692674469007372E-2</c:v>
                </c:pt>
                <c:pt idx="31">
                  <c:v>8.6422461066023248E-2</c:v>
                </c:pt>
                <c:pt idx="32">
                  <c:v>8.6770340320036055E-2</c:v>
                </c:pt>
                <c:pt idx="33">
                  <c:v>8.4510250569476086E-2</c:v>
                </c:pt>
                <c:pt idx="34">
                  <c:v>8.5512367491166072E-2</c:v>
                </c:pt>
                <c:pt idx="35">
                  <c:v>8.8176850471932439E-2</c:v>
                </c:pt>
                <c:pt idx="36">
                  <c:v>8.5052843482637142E-2</c:v>
                </c:pt>
                <c:pt idx="37">
                  <c:v>8.8092189500640211E-2</c:v>
                </c:pt>
                <c:pt idx="38">
                  <c:v>9.1552990556138511E-2</c:v>
                </c:pt>
                <c:pt idx="39">
                  <c:v>9.8812095032397407E-2</c:v>
                </c:pt>
                <c:pt idx="40">
                  <c:v>9.8028008002286365E-2</c:v>
                </c:pt>
                <c:pt idx="41">
                  <c:v>0.10144927536231885</c:v>
                </c:pt>
                <c:pt idx="42">
                  <c:v>0.10546500479386385</c:v>
                </c:pt>
                <c:pt idx="43">
                  <c:v>0.10271508014393196</c:v>
                </c:pt>
                <c:pt idx="44">
                  <c:v>0.10241162867525602</c:v>
                </c:pt>
                <c:pt idx="45">
                  <c:v>0.10805158591843848</c:v>
                </c:pt>
                <c:pt idx="46">
                  <c:v>0.11082940963419051</c:v>
                </c:pt>
                <c:pt idx="47">
                  <c:v>0.10829231351760697</c:v>
                </c:pt>
                <c:pt idx="48">
                  <c:v>0.1076923076923077</c:v>
                </c:pt>
                <c:pt idx="49">
                  <c:v>9.9308099308099307E-2</c:v>
                </c:pt>
                <c:pt idx="50">
                  <c:v>9.7940311055065149E-2</c:v>
                </c:pt>
                <c:pt idx="51">
                  <c:v>0.10197802197802198</c:v>
                </c:pt>
                <c:pt idx="52">
                  <c:v>0.11007462686567164</c:v>
                </c:pt>
                <c:pt idx="53">
                  <c:v>0.10899315738025415</c:v>
                </c:pt>
                <c:pt idx="54">
                  <c:v>0.10756562017498714</c:v>
                </c:pt>
                <c:pt idx="55">
                  <c:v>0.10448577680525165</c:v>
                </c:pt>
                <c:pt idx="56">
                  <c:v>0.10227904391328516</c:v>
                </c:pt>
                <c:pt idx="57">
                  <c:v>9.9368179207352095E-2</c:v>
                </c:pt>
                <c:pt idx="58">
                  <c:v>9.7432905484247379E-2</c:v>
                </c:pt>
                <c:pt idx="59">
                  <c:v>0.10207823960880195</c:v>
                </c:pt>
                <c:pt idx="60">
                  <c:v>9.8866498740554157E-2</c:v>
                </c:pt>
                <c:pt idx="61">
                  <c:v>9.7463284379172233E-2</c:v>
                </c:pt>
                <c:pt idx="62">
                  <c:v>8.6369770580296892E-2</c:v>
                </c:pt>
                <c:pt idx="63">
                  <c:v>8.1099656357388319E-2</c:v>
                </c:pt>
                <c:pt idx="64">
                  <c:v>7.6607387140902872E-2</c:v>
                </c:pt>
                <c:pt idx="65">
                  <c:v>7.6815642458100561E-2</c:v>
                </c:pt>
                <c:pt idx="66">
                  <c:v>7.9310344827586213E-2</c:v>
                </c:pt>
                <c:pt idx="67">
                  <c:v>7.4759945130315503E-2</c:v>
                </c:pt>
                <c:pt idx="68">
                  <c:v>7.013888888888889E-2</c:v>
                </c:pt>
                <c:pt idx="69">
                  <c:v>7.3082489146164983E-2</c:v>
                </c:pt>
                <c:pt idx="70">
                  <c:v>7.1065989847715741E-2</c:v>
                </c:pt>
                <c:pt idx="71">
                  <c:v>6.5677966101694921E-2</c:v>
                </c:pt>
                <c:pt idx="72">
                  <c:v>6.4827586206896548E-2</c:v>
                </c:pt>
                <c:pt idx="73">
                  <c:v>6.4447592067988668E-2</c:v>
                </c:pt>
                <c:pt idx="74">
                  <c:v>6.6473988439306353E-2</c:v>
                </c:pt>
                <c:pt idx="75">
                  <c:v>6.4179104477611937E-2</c:v>
                </c:pt>
                <c:pt idx="76">
                  <c:v>5.423476968796434E-2</c:v>
                </c:pt>
                <c:pt idx="77">
                  <c:v>5.2985074626865671E-2</c:v>
                </c:pt>
                <c:pt idx="78">
                  <c:v>5.3851907255048619E-2</c:v>
                </c:pt>
                <c:pt idx="79">
                  <c:v>5.1622418879056046E-2</c:v>
                </c:pt>
                <c:pt idx="80">
                  <c:v>5.5471124620060791E-2</c:v>
                </c:pt>
                <c:pt idx="81">
                  <c:v>5.7383320581484314E-2</c:v>
                </c:pt>
                <c:pt idx="82">
                  <c:v>4.9846625766871162E-2</c:v>
                </c:pt>
                <c:pt idx="83">
                  <c:v>4.5906656465187455E-2</c:v>
                </c:pt>
                <c:pt idx="84">
                  <c:v>4.7021943573667714E-2</c:v>
                </c:pt>
                <c:pt idx="85">
                  <c:v>4.5595054095826891E-2</c:v>
                </c:pt>
                <c:pt idx="86">
                  <c:v>4.5761440360090021E-2</c:v>
                </c:pt>
                <c:pt idx="87">
                  <c:v>4.4378698224852069E-2</c:v>
                </c:pt>
                <c:pt idx="88">
                  <c:v>4.5985401459854011E-2</c:v>
                </c:pt>
                <c:pt idx="89">
                  <c:v>4.8175182481751823E-2</c:v>
                </c:pt>
                <c:pt idx="90">
                  <c:v>4.6762589928057555E-2</c:v>
                </c:pt>
                <c:pt idx="91">
                  <c:v>4.9783549783549784E-2</c:v>
                </c:pt>
                <c:pt idx="92">
                  <c:v>4.7216349541930935E-2</c:v>
                </c:pt>
                <c:pt idx="93">
                  <c:v>4.7222222222222221E-2</c:v>
                </c:pt>
                <c:pt idx="94">
                  <c:v>5.3509381514940932E-2</c:v>
                </c:pt>
                <c:pt idx="95">
                  <c:v>5.4469273743016758E-2</c:v>
                </c:pt>
                <c:pt idx="96">
                  <c:v>5.8163980378416261E-2</c:v>
                </c:pt>
                <c:pt idx="97">
                  <c:v>5.5592766242464835E-2</c:v>
                </c:pt>
                <c:pt idx="98">
                  <c:v>5.2396166134185303E-2</c:v>
                </c:pt>
                <c:pt idx="99">
                  <c:v>5.0251256281407038E-2</c:v>
                </c:pt>
                <c:pt idx="100">
                  <c:v>4.5566502463054187E-2</c:v>
                </c:pt>
                <c:pt idx="101">
                  <c:v>4.5927740355174523E-2</c:v>
                </c:pt>
                <c:pt idx="102">
                  <c:v>4.5481747456612806E-2</c:v>
                </c:pt>
                <c:pt idx="103">
                  <c:v>4.5454545454545456E-2</c:v>
                </c:pt>
                <c:pt idx="104">
                  <c:v>3.8795599305153444E-2</c:v>
                </c:pt>
                <c:pt idx="105">
                  <c:v>3.5184167124793844E-2</c:v>
                </c:pt>
                <c:pt idx="106">
                  <c:v>2.9640427599611274E-2</c:v>
                </c:pt>
                <c:pt idx="107">
                  <c:v>2.8132992327365727E-2</c:v>
                </c:pt>
                <c:pt idx="108">
                  <c:v>2.7644230769230768E-2</c:v>
                </c:pt>
                <c:pt idx="109">
                  <c:v>2.7444916892153073E-2</c:v>
                </c:pt>
                <c:pt idx="110">
                  <c:v>2.9308323563892145E-2</c:v>
                </c:pt>
                <c:pt idx="111">
                  <c:v>2.768166089965398E-2</c:v>
                </c:pt>
                <c:pt idx="112">
                  <c:v>2.6731927710843373E-2</c:v>
                </c:pt>
                <c:pt idx="113">
                  <c:v>2.5612879619465789E-2</c:v>
                </c:pt>
                <c:pt idx="114">
                  <c:v>2.6258992805755395E-2</c:v>
                </c:pt>
                <c:pt idx="115">
                  <c:v>2.4704618689581095E-2</c:v>
                </c:pt>
                <c:pt idx="116">
                  <c:v>2.7392387050871575E-2</c:v>
                </c:pt>
                <c:pt idx="117">
                  <c:v>3.1434911242603551E-2</c:v>
                </c:pt>
                <c:pt idx="118">
                  <c:v>2.7269331341053419E-2</c:v>
                </c:pt>
                <c:pt idx="119">
                  <c:v>2.5823353293413173E-2</c:v>
                </c:pt>
                <c:pt idx="120">
                  <c:v>2.4739080015461924E-2</c:v>
                </c:pt>
                <c:pt idx="121">
                  <c:v>2.6305139619587213E-2</c:v>
                </c:pt>
                <c:pt idx="122">
                  <c:v>3.129131776112825E-2</c:v>
                </c:pt>
                <c:pt idx="123">
                  <c:v>3.2054176072234764E-2</c:v>
                </c:pt>
                <c:pt idx="124">
                  <c:v>3.5746201966041107E-2</c:v>
                </c:pt>
                <c:pt idx="125">
                  <c:v>3.3853006681514475E-2</c:v>
                </c:pt>
                <c:pt idx="126">
                  <c:v>3.3697632058287796E-2</c:v>
                </c:pt>
                <c:pt idx="127">
                  <c:v>3.3080017881090745E-2</c:v>
                </c:pt>
                <c:pt idx="128">
                  <c:v>3.2441911442349848E-2</c:v>
                </c:pt>
                <c:pt idx="129">
                  <c:v>3.0380830124090714E-2</c:v>
                </c:pt>
                <c:pt idx="130">
                  <c:v>3.2006565449322941E-2</c:v>
                </c:pt>
                <c:pt idx="131">
                  <c:v>3.5686578743211794E-2</c:v>
                </c:pt>
                <c:pt idx="132">
                  <c:v>3.3419023136246784E-2</c:v>
                </c:pt>
                <c:pt idx="133">
                  <c:v>3.2147742818057455E-2</c:v>
                </c:pt>
                <c:pt idx="134">
                  <c:v>3.0697364030697363E-2</c:v>
                </c:pt>
                <c:pt idx="135">
                  <c:v>2.9777486910994765E-2</c:v>
                </c:pt>
                <c:pt idx="136">
                  <c:v>3.4835410674336847E-2</c:v>
                </c:pt>
                <c:pt idx="137">
                  <c:v>3.4869617950272894E-2</c:v>
                </c:pt>
                <c:pt idx="138">
                  <c:v>3.3863965267727933E-2</c:v>
                </c:pt>
                <c:pt idx="139">
                  <c:v>3.3108866442199777E-2</c:v>
                </c:pt>
                <c:pt idx="140">
                  <c:v>3.1517832457837985E-2</c:v>
                </c:pt>
                <c:pt idx="141">
                  <c:v>3.1633487864739566E-2</c:v>
                </c:pt>
                <c:pt idx="142">
                  <c:v>2.9611518609073621E-2</c:v>
                </c:pt>
                <c:pt idx="143">
                  <c:v>3.0731574653249931E-2</c:v>
                </c:pt>
                <c:pt idx="144">
                  <c:v>3.0683030949839915E-2</c:v>
                </c:pt>
                <c:pt idx="145">
                  <c:v>2.8916929547844375E-2</c:v>
                </c:pt>
                <c:pt idx="146">
                  <c:v>2.7609781751249014E-2</c:v>
                </c:pt>
                <c:pt idx="147">
                  <c:v>2.735483870967742E-2</c:v>
                </c:pt>
                <c:pt idx="148">
                  <c:v>2.6422764227642278E-2</c:v>
                </c:pt>
                <c:pt idx="149">
                  <c:v>2.6743314171457137E-2</c:v>
                </c:pt>
                <c:pt idx="150">
                  <c:v>2.9350649350649349E-2</c:v>
                </c:pt>
                <c:pt idx="151">
                  <c:v>2.8277634961439587E-2</c:v>
                </c:pt>
                <c:pt idx="152">
                  <c:v>2.5530839231547017E-2</c:v>
                </c:pt>
                <c:pt idx="153">
                  <c:v>2.5798525798525797E-2</c:v>
                </c:pt>
                <c:pt idx="154">
                  <c:v>2.7354151537158072E-2</c:v>
                </c:pt>
                <c:pt idx="155">
                  <c:v>2.4378698224852072E-2</c:v>
                </c:pt>
                <c:pt idx="156">
                  <c:v>2.3653395784543327E-2</c:v>
                </c:pt>
                <c:pt idx="157">
                  <c:v>2.6975411792790643E-2</c:v>
                </c:pt>
                <c:pt idx="158">
                  <c:v>2.4488825487398953E-2</c:v>
                </c:pt>
                <c:pt idx="159">
                  <c:v>2.5375939849624059E-2</c:v>
                </c:pt>
                <c:pt idx="160">
                  <c:v>2.7147203369997659E-2</c:v>
                </c:pt>
                <c:pt idx="161">
                  <c:v>2.6275115919629059E-2</c:v>
                </c:pt>
                <c:pt idx="162">
                  <c:v>2.6672402667240268E-2</c:v>
                </c:pt>
                <c:pt idx="163">
                  <c:v>2.7234042553191489E-2</c:v>
                </c:pt>
                <c:pt idx="164">
                  <c:v>2.7303754266211604E-2</c:v>
                </c:pt>
                <c:pt idx="165">
                  <c:v>2.7145541866778033E-2</c:v>
                </c:pt>
                <c:pt idx="166">
                  <c:v>2.7647895913803618E-2</c:v>
                </c:pt>
                <c:pt idx="167">
                  <c:v>2.9429550493852045E-2</c:v>
                </c:pt>
                <c:pt idx="168">
                  <c:v>2.9824898980180873E-2</c:v>
                </c:pt>
                <c:pt idx="169">
                  <c:v>2.8544949026876737E-2</c:v>
                </c:pt>
                <c:pt idx="170">
                  <c:v>2.7767825152275171E-2</c:v>
                </c:pt>
                <c:pt idx="171">
                  <c:v>3.129522431259045E-2</c:v>
                </c:pt>
                <c:pt idx="172">
                  <c:v>3.1298904538341159E-2</c:v>
                </c:pt>
                <c:pt idx="173">
                  <c:v>2.9875246224556794E-2</c:v>
                </c:pt>
                <c:pt idx="174">
                  <c:v>3.0817120622568094E-2</c:v>
                </c:pt>
                <c:pt idx="175">
                  <c:v>2.8985507246376812E-2</c:v>
                </c:pt>
                <c:pt idx="176">
                  <c:v>2.8843499861992822E-2</c:v>
                </c:pt>
                <c:pt idx="177">
                  <c:v>2.9177718832891247E-2</c:v>
                </c:pt>
                <c:pt idx="178">
                  <c:v>3.3190716971347074E-2</c:v>
                </c:pt>
                <c:pt idx="179">
                  <c:v>2.9690239625949737E-2</c:v>
                </c:pt>
                <c:pt idx="180">
                  <c:v>2.87183883411916E-2</c:v>
                </c:pt>
                <c:pt idx="181">
                  <c:v>2.6801492244256823E-2</c:v>
                </c:pt>
                <c:pt idx="182">
                  <c:v>2.882031322398295E-2</c:v>
                </c:pt>
                <c:pt idx="183">
                  <c:v>2.4918370854098641E-2</c:v>
                </c:pt>
                <c:pt idx="184">
                  <c:v>2.6599813036457892E-2</c:v>
                </c:pt>
                <c:pt idx="185">
                  <c:v>2.9290115641090572E-2</c:v>
                </c:pt>
                <c:pt idx="186">
                  <c:v>2.8839498577251405E-2</c:v>
                </c:pt>
                <c:pt idx="187">
                  <c:v>2.7361167409809484E-2</c:v>
                </c:pt>
                <c:pt idx="188">
                  <c:v>2.8949979571586997E-2</c:v>
                </c:pt>
                <c:pt idx="189">
                  <c:v>2.8727770177838577E-2</c:v>
                </c:pt>
                <c:pt idx="190">
                  <c:v>2.6458580951888792E-2</c:v>
                </c:pt>
                <c:pt idx="191">
                  <c:v>2.7777777777777776E-2</c:v>
                </c:pt>
                <c:pt idx="192">
                  <c:v>3.2135614372627526E-2</c:v>
                </c:pt>
                <c:pt idx="193">
                  <c:v>3.0766263201041616E-2</c:v>
                </c:pt>
                <c:pt idx="194">
                  <c:v>3.1915846016114593E-2</c:v>
                </c:pt>
                <c:pt idx="195">
                  <c:v>3.2179771519437586E-2</c:v>
                </c:pt>
                <c:pt idx="196">
                  <c:v>3.2991991074630432E-2</c:v>
                </c:pt>
                <c:pt idx="197">
                  <c:v>3.130128956623681E-2</c:v>
                </c:pt>
                <c:pt idx="198">
                  <c:v>3.3012269693457497E-2</c:v>
                </c:pt>
                <c:pt idx="199">
                  <c:v>3.4942509989399004E-2</c:v>
                </c:pt>
                <c:pt idx="200">
                  <c:v>4.0453398486001525E-2</c:v>
                </c:pt>
                <c:pt idx="201">
                  <c:v>4.0125181625125739E-2</c:v>
                </c:pt>
                <c:pt idx="202">
                  <c:v>4.120907854826901E-2</c:v>
                </c:pt>
                <c:pt idx="203">
                  <c:v>4.1594112428951606E-2</c:v>
                </c:pt>
                <c:pt idx="204">
                  <c:v>4.0077133215490918E-2</c:v>
                </c:pt>
                <c:pt idx="205">
                  <c:v>4.2871450263302427E-2</c:v>
                </c:pt>
                <c:pt idx="206">
                  <c:v>4.6120014459573443E-2</c:v>
                </c:pt>
                <c:pt idx="207">
                  <c:v>4.565176381814752E-2</c:v>
                </c:pt>
                <c:pt idx="208">
                  <c:v>4.3819396561972465E-2</c:v>
                </c:pt>
                <c:pt idx="209">
                  <c:v>4.2356336473983534E-2</c:v>
                </c:pt>
                <c:pt idx="210">
                  <c:v>3.8183265202763807E-2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89-4034-93AC-C4EBE8DE9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514072"/>
        <c:axId val="450514464"/>
      </c:lineChart>
      <c:catAx>
        <c:axId val="4584186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419384"/>
        <c:crosses val="autoZero"/>
        <c:auto val="0"/>
        <c:lblAlgn val="ctr"/>
        <c:lblOffset val="100"/>
        <c:tickLblSkip val="5"/>
        <c:noMultiLvlLbl val="0"/>
      </c:catAx>
      <c:valAx>
        <c:axId val="458419384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 dirty="0">
                    <a:solidFill>
                      <a:schemeClr val="tx1"/>
                    </a:solidFill>
                  </a:rPr>
                  <a:t>Pozitivně diagnostikovaní z denního počtu provedených testů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418600"/>
        <c:crosses val="autoZero"/>
        <c:crossBetween val="between"/>
      </c:valAx>
      <c:valAx>
        <c:axId val="450514464"/>
        <c:scaling>
          <c:orientation val="minMax"/>
          <c:max val="0.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 dirty="0">
                    <a:solidFill>
                      <a:schemeClr val="tx1"/>
                    </a:solidFill>
                  </a:rPr>
                  <a:t>Aktuálně</a:t>
                </a:r>
                <a:r>
                  <a:rPr lang="cs-CZ" b="1" baseline="0" dirty="0">
                    <a:solidFill>
                      <a:schemeClr val="tx1"/>
                    </a:solidFill>
                  </a:rPr>
                  <a:t> hospitalizovaní z celkového počtu </a:t>
                </a:r>
                <a:r>
                  <a:rPr lang="cs-CZ" b="1" baseline="0" dirty="0" err="1">
                    <a:solidFill>
                      <a:schemeClr val="tx1"/>
                    </a:solidFill>
                  </a:rPr>
                  <a:t>prevalentních</a:t>
                </a:r>
                <a:endParaRPr lang="cs-CZ" b="1" baseline="0" dirty="0">
                  <a:solidFill>
                    <a:schemeClr val="tx1"/>
                  </a:solidFill>
                </a:endParaRPr>
              </a:p>
              <a:p>
                <a:pPr>
                  <a:defRPr b="1">
                    <a:solidFill>
                      <a:schemeClr val="tx1"/>
                    </a:solidFill>
                  </a:defRPr>
                </a:pPr>
                <a:r>
                  <a:rPr lang="cs-CZ" b="1" baseline="0" dirty="0">
                    <a:solidFill>
                      <a:schemeClr val="tx1"/>
                    </a:solidFill>
                  </a:rPr>
                  <a:t>(%)</a:t>
                </a:r>
                <a:endParaRPr lang="cs-CZ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0514072"/>
        <c:crosses val="max"/>
        <c:crossBetween val="between"/>
      </c:valAx>
      <c:dateAx>
        <c:axId val="4505140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5051446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677422933164874"/>
          <c:y val="0"/>
          <c:w val="0.68912584888207018"/>
          <c:h val="0.11997041124372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31713058814155E-2"/>
          <c:y val="2.8839934249511919E-2"/>
          <c:w val="0.94524960469219876"/>
          <c:h val="0.90387857382636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9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10-4A99-BD5D-4CD49DF66846}"/>
              </c:ext>
            </c:extLst>
          </c:dPt>
          <c:cat>
            <c:numRef>
              <c:f>Sheet1!$A$2:$A$225</c:f>
              <c:numCache>
                <c:formatCode>m/d/yyyy</c:formatCode>
                <c:ptCount val="224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</c:numCache>
            </c:numRef>
          </c:cat>
          <c:val>
            <c:numRef>
              <c:f>Sheet1!$B$2:$B$225</c:f>
              <c:numCache>
                <c:formatCode>General</c:formatCode>
                <c:ptCount val="2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15</c:v>
                </c:pt>
                <c:pt idx="16">
                  <c:v>33</c:v>
                </c:pt>
                <c:pt idx="17">
                  <c:v>5</c:v>
                </c:pt>
                <c:pt idx="18">
                  <c:v>8</c:v>
                </c:pt>
                <c:pt idx="19">
                  <c:v>14</c:v>
                </c:pt>
                <c:pt idx="20">
                  <c:v>18</c:v>
                </c:pt>
                <c:pt idx="21">
                  <c:v>22</c:v>
                </c:pt>
                <c:pt idx="22">
                  <c:v>26</c:v>
                </c:pt>
                <c:pt idx="23">
                  <c:v>25</c:v>
                </c:pt>
                <c:pt idx="24">
                  <c:v>46</c:v>
                </c:pt>
                <c:pt idx="25">
                  <c:v>49</c:v>
                </c:pt>
                <c:pt idx="26">
                  <c:v>40</c:v>
                </c:pt>
                <c:pt idx="27">
                  <c:v>45</c:v>
                </c:pt>
                <c:pt idx="28">
                  <c:v>28</c:v>
                </c:pt>
                <c:pt idx="29">
                  <c:v>24</c:v>
                </c:pt>
                <c:pt idx="30">
                  <c:v>44</c:v>
                </c:pt>
                <c:pt idx="31">
                  <c:v>45</c:v>
                </c:pt>
                <c:pt idx="32">
                  <c:v>39</c:v>
                </c:pt>
                <c:pt idx="33">
                  <c:v>41</c:v>
                </c:pt>
                <c:pt idx="34">
                  <c:v>29</c:v>
                </c:pt>
                <c:pt idx="35">
                  <c:v>25</c:v>
                </c:pt>
                <c:pt idx="36">
                  <c:v>38</c:v>
                </c:pt>
                <c:pt idx="37">
                  <c:v>42</c:v>
                </c:pt>
                <c:pt idx="38">
                  <c:v>33</c:v>
                </c:pt>
                <c:pt idx="39">
                  <c:v>36</c:v>
                </c:pt>
                <c:pt idx="40">
                  <c:v>26</c:v>
                </c:pt>
                <c:pt idx="41">
                  <c:v>24</c:v>
                </c:pt>
                <c:pt idx="42">
                  <c:v>16</c:v>
                </c:pt>
                <c:pt idx="43">
                  <c:v>13</c:v>
                </c:pt>
                <c:pt idx="44">
                  <c:v>10</c:v>
                </c:pt>
                <c:pt idx="45">
                  <c:v>20</c:v>
                </c:pt>
                <c:pt idx="46">
                  <c:v>23</c:v>
                </c:pt>
                <c:pt idx="47">
                  <c:v>25</c:v>
                </c:pt>
                <c:pt idx="48">
                  <c:v>15</c:v>
                </c:pt>
                <c:pt idx="49">
                  <c:v>23</c:v>
                </c:pt>
                <c:pt idx="50">
                  <c:v>25</c:v>
                </c:pt>
                <c:pt idx="51">
                  <c:v>40</c:v>
                </c:pt>
                <c:pt idx="52">
                  <c:v>16</c:v>
                </c:pt>
                <c:pt idx="53">
                  <c:v>27</c:v>
                </c:pt>
                <c:pt idx="54">
                  <c:v>20</c:v>
                </c:pt>
                <c:pt idx="55">
                  <c:v>11</c:v>
                </c:pt>
                <c:pt idx="56">
                  <c:v>10</c:v>
                </c:pt>
                <c:pt idx="57">
                  <c:v>14</c:v>
                </c:pt>
                <c:pt idx="58">
                  <c:v>12</c:v>
                </c:pt>
                <c:pt idx="59">
                  <c:v>4</c:v>
                </c:pt>
                <c:pt idx="60">
                  <c:v>19</c:v>
                </c:pt>
                <c:pt idx="61">
                  <c:v>8</c:v>
                </c:pt>
                <c:pt idx="62">
                  <c:v>11</c:v>
                </c:pt>
                <c:pt idx="63">
                  <c:v>6</c:v>
                </c:pt>
                <c:pt idx="64">
                  <c:v>11</c:v>
                </c:pt>
                <c:pt idx="65">
                  <c:v>12</c:v>
                </c:pt>
                <c:pt idx="66">
                  <c:v>4</c:v>
                </c:pt>
                <c:pt idx="67">
                  <c:v>10</c:v>
                </c:pt>
                <c:pt idx="68">
                  <c:v>9</c:v>
                </c:pt>
                <c:pt idx="69">
                  <c:v>6</c:v>
                </c:pt>
                <c:pt idx="70">
                  <c:v>4</c:v>
                </c:pt>
                <c:pt idx="71">
                  <c:v>5</c:v>
                </c:pt>
                <c:pt idx="72">
                  <c:v>5</c:v>
                </c:pt>
                <c:pt idx="73">
                  <c:v>6</c:v>
                </c:pt>
                <c:pt idx="74">
                  <c:v>5</c:v>
                </c:pt>
                <c:pt idx="75">
                  <c:v>3</c:v>
                </c:pt>
                <c:pt idx="76">
                  <c:v>3</c:v>
                </c:pt>
                <c:pt idx="77">
                  <c:v>1</c:v>
                </c:pt>
                <c:pt idx="78">
                  <c:v>9</c:v>
                </c:pt>
                <c:pt idx="79">
                  <c:v>4</c:v>
                </c:pt>
                <c:pt idx="80">
                  <c:v>5</c:v>
                </c:pt>
                <c:pt idx="81">
                  <c:v>7</c:v>
                </c:pt>
                <c:pt idx="82">
                  <c:v>6</c:v>
                </c:pt>
                <c:pt idx="83">
                  <c:v>4</c:v>
                </c:pt>
                <c:pt idx="84">
                  <c:v>5</c:v>
                </c:pt>
                <c:pt idx="85">
                  <c:v>3</c:v>
                </c:pt>
                <c:pt idx="86">
                  <c:v>8</c:v>
                </c:pt>
                <c:pt idx="87">
                  <c:v>4</c:v>
                </c:pt>
                <c:pt idx="88">
                  <c:v>4</c:v>
                </c:pt>
                <c:pt idx="89">
                  <c:v>3</c:v>
                </c:pt>
                <c:pt idx="90">
                  <c:v>8</c:v>
                </c:pt>
                <c:pt idx="91">
                  <c:v>2</c:v>
                </c:pt>
                <c:pt idx="92">
                  <c:v>4</c:v>
                </c:pt>
                <c:pt idx="93">
                  <c:v>5</c:v>
                </c:pt>
                <c:pt idx="94">
                  <c:v>0</c:v>
                </c:pt>
                <c:pt idx="95">
                  <c:v>4</c:v>
                </c:pt>
                <c:pt idx="96">
                  <c:v>9</c:v>
                </c:pt>
                <c:pt idx="97">
                  <c:v>4</c:v>
                </c:pt>
                <c:pt idx="98">
                  <c:v>4</c:v>
                </c:pt>
                <c:pt idx="99">
                  <c:v>1</c:v>
                </c:pt>
                <c:pt idx="100">
                  <c:v>4</c:v>
                </c:pt>
                <c:pt idx="101">
                  <c:v>6</c:v>
                </c:pt>
                <c:pt idx="102">
                  <c:v>4</c:v>
                </c:pt>
                <c:pt idx="103">
                  <c:v>6</c:v>
                </c:pt>
                <c:pt idx="104">
                  <c:v>4</c:v>
                </c:pt>
                <c:pt idx="105">
                  <c:v>5</c:v>
                </c:pt>
                <c:pt idx="106">
                  <c:v>11</c:v>
                </c:pt>
                <c:pt idx="107">
                  <c:v>6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6</c:v>
                </c:pt>
                <c:pt idx="112">
                  <c:v>2</c:v>
                </c:pt>
                <c:pt idx="113">
                  <c:v>3</c:v>
                </c:pt>
                <c:pt idx="114">
                  <c:v>5</c:v>
                </c:pt>
                <c:pt idx="115">
                  <c:v>7</c:v>
                </c:pt>
                <c:pt idx="116">
                  <c:v>1</c:v>
                </c:pt>
                <c:pt idx="117">
                  <c:v>5</c:v>
                </c:pt>
                <c:pt idx="118">
                  <c:v>4</c:v>
                </c:pt>
                <c:pt idx="119">
                  <c:v>7</c:v>
                </c:pt>
                <c:pt idx="120">
                  <c:v>5</c:v>
                </c:pt>
                <c:pt idx="121">
                  <c:v>4</c:v>
                </c:pt>
                <c:pt idx="122">
                  <c:v>10</c:v>
                </c:pt>
                <c:pt idx="123">
                  <c:v>4</c:v>
                </c:pt>
                <c:pt idx="124">
                  <c:v>7</c:v>
                </c:pt>
                <c:pt idx="125">
                  <c:v>3</c:v>
                </c:pt>
                <c:pt idx="126">
                  <c:v>9</c:v>
                </c:pt>
                <c:pt idx="127">
                  <c:v>2</c:v>
                </c:pt>
                <c:pt idx="128">
                  <c:v>10</c:v>
                </c:pt>
                <c:pt idx="129">
                  <c:v>10</c:v>
                </c:pt>
                <c:pt idx="130">
                  <c:v>5</c:v>
                </c:pt>
                <c:pt idx="131">
                  <c:v>5</c:v>
                </c:pt>
                <c:pt idx="132">
                  <c:v>3</c:v>
                </c:pt>
                <c:pt idx="133">
                  <c:v>3</c:v>
                </c:pt>
                <c:pt idx="134">
                  <c:v>8</c:v>
                </c:pt>
                <c:pt idx="135">
                  <c:v>2</c:v>
                </c:pt>
                <c:pt idx="136">
                  <c:v>13</c:v>
                </c:pt>
                <c:pt idx="137">
                  <c:v>5</c:v>
                </c:pt>
                <c:pt idx="138">
                  <c:v>6</c:v>
                </c:pt>
                <c:pt idx="139">
                  <c:v>8</c:v>
                </c:pt>
                <c:pt idx="140">
                  <c:v>4</c:v>
                </c:pt>
                <c:pt idx="141">
                  <c:v>3</c:v>
                </c:pt>
                <c:pt idx="142">
                  <c:v>10</c:v>
                </c:pt>
                <c:pt idx="143">
                  <c:v>17</c:v>
                </c:pt>
                <c:pt idx="144">
                  <c:v>10</c:v>
                </c:pt>
                <c:pt idx="145">
                  <c:v>9</c:v>
                </c:pt>
                <c:pt idx="146">
                  <c:v>9</c:v>
                </c:pt>
                <c:pt idx="147">
                  <c:v>5</c:v>
                </c:pt>
                <c:pt idx="148">
                  <c:v>22</c:v>
                </c:pt>
                <c:pt idx="149">
                  <c:v>11</c:v>
                </c:pt>
                <c:pt idx="150">
                  <c:v>15</c:v>
                </c:pt>
                <c:pt idx="151">
                  <c:v>12</c:v>
                </c:pt>
                <c:pt idx="152">
                  <c:v>12</c:v>
                </c:pt>
                <c:pt idx="153">
                  <c:v>8</c:v>
                </c:pt>
                <c:pt idx="154">
                  <c:v>3</c:v>
                </c:pt>
                <c:pt idx="155">
                  <c:v>10</c:v>
                </c:pt>
                <c:pt idx="156">
                  <c:v>14</c:v>
                </c:pt>
                <c:pt idx="157">
                  <c:v>9</c:v>
                </c:pt>
                <c:pt idx="158">
                  <c:v>4</c:v>
                </c:pt>
                <c:pt idx="159">
                  <c:v>14</c:v>
                </c:pt>
                <c:pt idx="160">
                  <c:v>9</c:v>
                </c:pt>
                <c:pt idx="161">
                  <c:v>13</c:v>
                </c:pt>
                <c:pt idx="162">
                  <c:v>12</c:v>
                </c:pt>
                <c:pt idx="163">
                  <c:v>8</c:v>
                </c:pt>
                <c:pt idx="164">
                  <c:v>13</c:v>
                </c:pt>
                <c:pt idx="165">
                  <c:v>12</c:v>
                </c:pt>
                <c:pt idx="166">
                  <c:v>19</c:v>
                </c:pt>
                <c:pt idx="167">
                  <c:v>12</c:v>
                </c:pt>
                <c:pt idx="168">
                  <c:v>11</c:v>
                </c:pt>
                <c:pt idx="169">
                  <c:v>16</c:v>
                </c:pt>
                <c:pt idx="170">
                  <c:v>6</c:v>
                </c:pt>
                <c:pt idx="171">
                  <c:v>14</c:v>
                </c:pt>
                <c:pt idx="172">
                  <c:v>22</c:v>
                </c:pt>
                <c:pt idx="173">
                  <c:v>22</c:v>
                </c:pt>
                <c:pt idx="174">
                  <c:v>14</c:v>
                </c:pt>
                <c:pt idx="175">
                  <c:v>10</c:v>
                </c:pt>
                <c:pt idx="176">
                  <c:v>9</c:v>
                </c:pt>
                <c:pt idx="177">
                  <c:v>16</c:v>
                </c:pt>
                <c:pt idx="178">
                  <c:v>15</c:v>
                </c:pt>
                <c:pt idx="179">
                  <c:v>21</c:v>
                </c:pt>
                <c:pt idx="180">
                  <c:v>22</c:v>
                </c:pt>
                <c:pt idx="181">
                  <c:v>14</c:v>
                </c:pt>
                <c:pt idx="182">
                  <c:v>15</c:v>
                </c:pt>
                <c:pt idx="183">
                  <c:v>22</c:v>
                </c:pt>
                <c:pt idx="184">
                  <c:v>20</c:v>
                </c:pt>
                <c:pt idx="185">
                  <c:v>19</c:v>
                </c:pt>
                <c:pt idx="186">
                  <c:v>36</c:v>
                </c:pt>
                <c:pt idx="187">
                  <c:v>25</c:v>
                </c:pt>
                <c:pt idx="188">
                  <c:v>33</c:v>
                </c:pt>
                <c:pt idx="189">
                  <c:v>20</c:v>
                </c:pt>
                <c:pt idx="190">
                  <c:v>45</c:v>
                </c:pt>
                <c:pt idx="191">
                  <c:v>27</c:v>
                </c:pt>
                <c:pt idx="192">
                  <c:v>47</c:v>
                </c:pt>
                <c:pt idx="193">
                  <c:v>33</c:v>
                </c:pt>
                <c:pt idx="194">
                  <c:v>57</c:v>
                </c:pt>
                <c:pt idx="195">
                  <c:v>32</c:v>
                </c:pt>
                <c:pt idx="196">
                  <c:v>46</c:v>
                </c:pt>
                <c:pt idx="197">
                  <c:v>52</c:v>
                </c:pt>
                <c:pt idx="198">
                  <c:v>77</c:v>
                </c:pt>
                <c:pt idx="199">
                  <c:v>73</c:v>
                </c:pt>
                <c:pt idx="200">
                  <c:v>131</c:v>
                </c:pt>
                <c:pt idx="201">
                  <c:v>85</c:v>
                </c:pt>
                <c:pt idx="202">
                  <c:v>75</c:v>
                </c:pt>
                <c:pt idx="203">
                  <c:v>58</c:v>
                </c:pt>
                <c:pt idx="204">
                  <c:v>106</c:v>
                </c:pt>
                <c:pt idx="205">
                  <c:v>102</c:v>
                </c:pt>
                <c:pt idx="206">
                  <c:v>136</c:v>
                </c:pt>
                <c:pt idx="207">
                  <c:v>143</c:v>
                </c:pt>
                <c:pt idx="208">
                  <c:v>137</c:v>
                </c:pt>
                <c:pt idx="209">
                  <c:v>104</c:v>
                </c:pt>
                <c:pt idx="210">
                  <c:v>117</c:v>
                </c:pt>
                <c:pt idx="211">
                  <c:v>102</c:v>
                </c:pt>
                <c:pt idx="212">
                  <c:v>187</c:v>
                </c:pt>
                <c:pt idx="213">
                  <c:v>191</c:v>
                </c:pt>
                <c:pt idx="214">
                  <c:v>195</c:v>
                </c:pt>
                <c:pt idx="215">
                  <c:v>211</c:v>
                </c:pt>
                <c:pt idx="216">
                  <c:v>147</c:v>
                </c:pt>
                <c:pt idx="217">
                  <c:v>163</c:v>
                </c:pt>
                <c:pt idx="218">
                  <c:v>293</c:v>
                </c:pt>
                <c:pt idx="219">
                  <c:v>285</c:v>
                </c:pt>
                <c:pt idx="220">
                  <c:v>321</c:v>
                </c:pt>
                <c:pt idx="221">
                  <c:v>338</c:v>
                </c:pt>
                <c:pt idx="222">
                  <c:v>303</c:v>
                </c:pt>
                <c:pt idx="223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8-420A-9E0D-D06EEAF21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0396152"/>
        <c:axId val="340396544"/>
      </c:barChart>
      <c:dateAx>
        <c:axId val="3403961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0396544"/>
        <c:crosses val="autoZero"/>
        <c:auto val="1"/>
        <c:lblOffset val="100"/>
        <c:baseTimeUnit val="days"/>
      </c:dateAx>
      <c:valAx>
        <c:axId val="34039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039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Sheet1!$A$2:$A$225</c:f>
              <c:numCache>
                <c:formatCode>m/d/yyyy</c:formatCode>
                <c:ptCount val="224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</c:numCache>
            </c:numRef>
          </c:cat>
          <c:val>
            <c:numRef>
              <c:f>Sheet1!$B$2:$B$225</c:f>
              <c:numCache>
                <c:formatCode>General</c:formatCode>
                <c:ptCount val="2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2</c:v>
                </c:pt>
                <c:pt idx="24">
                  <c:v>7</c:v>
                </c:pt>
                <c:pt idx="25">
                  <c:v>0</c:v>
                </c:pt>
                <c:pt idx="26">
                  <c:v>2</c:v>
                </c:pt>
                <c:pt idx="27">
                  <c:v>5</c:v>
                </c:pt>
                <c:pt idx="28">
                  <c:v>6</c:v>
                </c:pt>
                <c:pt idx="29">
                  <c:v>5</c:v>
                </c:pt>
                <c:pt idx="30">
                  <c:v>7</c:v>
                </c:pt>
                <c:pt idx="31">
                  <c:v>8</c:v>
                </c:pt>
                <c:pt idx="32">
                  <c:v>6</c:v>
                </c:pt>
                <c:pt idx="33">
                  <c:v>8</c:v>
                </c:pt>
                <c:pt idx="34">
                  <c:v>9</c:v>
                </c:pt>
                <c:pt idx="35">
                  <c:v>8</c:v>
                </c:pt>
                <c:pt idx="36">
                  <c:v>8</c:v>
                </c:pt>
                <c:pt idx="37">
                  <c:v>10</c:v>
                </c:pt>
                <c:pt idx="38">
                  <c:v>15</c:v>
                </c:pt>
                <c:pt idx="39">
                  <c:v>10</c:v>
                </c:pt>
                <c:pt idx="40">
                  <c:v>11</c:v>
                </c:pt>
                <c:pt idx="41">
                  <c:v>8</c:v>
                </c:pt>
                <c:pt idx="42">
                  <c:v>10</c:v>
                </c:pt>
                <c:pt idx="43">
                  <c:v>11</c:v>
                </c:pt>
                <c:pt idx="44">
                  <c:v>9</c:v>
                </c:pt>
                <c:pt idx="45">
                  <c:v>0</c:v>
                </c:pt>
                <c:pt idx="46">
                  <c:v>2</c:v>
                </c:pt>
                <c:pt idx="47">
                  <c:v>8</c:v>
                </c:pt>
                <c:pt idx="48">
                  <c:v>4</c:v>
                </c:pt>
                <c:pt idx="49">
                  <c:v>9</c:v>
                </c:pt>
                <c:pt idx="50">
                  <c:v>7</c:v>
                </c:pt>
                <c:pt idx="51">
                  <c:v>8</c:v>
                </c:pt>
                <c:pt idx="52">
                  <c:v>2</c:v>
                </c:pt>
                <c:pt idx="53">
                  <c:v>6</c:v>
                </c:pt>
                <c:pt idx="54">
                  <c:v>6</c:v>
                </c:pt>
                <c:pt idx="55">
                  <c:v>4</c:v>
                </c:pt>
                <c:pt idx="56">
                  <c:v>2</c:v>
                </c:pt>
                <c:pt idx="57">
                  <c:v>1</c:v>
                </c:pt>
                <c:pt idx="58">
                  <c:v>4</c:v>
                </c:pt>
                <c:pt idx="59">
                  <c:v>5</c:v>
                </c:pt>
                <c:pt idx="60">
                  <c:v>7</c:v>
                </c:pt>
                <c:pt idx="61">
                  <c:v>8</c:v>
                </c:pt>
                <c:pt idx="62">
                  <c:v>1</c:v>
                </c:pt>
                <c:pt idx="63">
                  <c:v>3</c:v>
                </c:pt>
                <c:pt idx="64">
                  <c:v>5</c:v>
                </c:pt>
                <c:pt idx="65">
                  <c:v>3</c:v>
                </c:pt>
                <c:pt idx="66">
                  <c:v>3</c:v>
                </c:pt>
                <c:pt idx="67">
                  <c:v>4</c:v>
                </c:pt>
                <c:pt idx="68">
                  <c:v>5</c:v>
                </c:pt>
                <c:pt idx="69">
                  <c:v>3</c:v>
                </c:pt>
                <c:pt idx="70">
                  <c:v>3</c:v>
                </c:pt>
                <c:pt idx="71">
                  <c:v>2</c:v>
                </c:pt>
                <c:pt idx="72">
                  <c:v>3</c:v>
                </c:pt>
                <c:pt idx="73">
                  <c:v>4</c:v>
                </c:pt>
                <c:pt idx="74">
                  <c:v>3</c:v>
                </c:pt>
                <c:pt idx="75">
                  <c:v>2</c:v>
                </c:pt>
                <c:pt idx="76">
                  <c:v>1</c:v>
                </c:pt>
                <c:pt idx="77">
                  <c:v>2</c:v>
                </c:pt>
                <c:pt idx="78">
                  <c:v>3</c:v>
                </c:pt>
                <c:pt idx="79">
                  <c:v>2</c:v>
                </c:pt>
                <c:pt idx="80">
                  <c:v>5</c:v>
                </c:pt>
                <c:pt idx="81">
                  <c:v>3</c:v>
                </c:pt>
                <c:pt idx="82">
                  <c:v>2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0</c:v>
                </c:pt>
                <c:pt idx="88">
                  <c:v>2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</c:v>
                </c:pt>
                <c:pt idx="93">
                  <c:v>1</c:v>
                </c:pt>
                <c:pt idx="94">
                  <c:v>1</c:v>
                </c:pt>
                <c:pt idx="95">
                  <c:v>3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0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2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0</c:v>
                </c:pt>
                <c:pt idx="115">
                  <c:v>4</c:v>
                </c:pt>
                <c:pt idx="116">
                  <c:v>0</c:v>
                </c:pt>
                <c:pt idx="117">
                  <c:v>1</c:v>
                </c:pt>
                <c:pt idx="118">
                  <c:v>1</c:v>
                </c:pt>
                <c:pt idx="119">
                  <c:v>0</c:v>
                </c:pt>
                <c:pt idx="120">
                  <c:v>0</c:v>
                </c:pt>
                <c:pt idx="121">
                  <c:v>1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2</c:v>
                </c:pt>
                <c:pt idx="126">
                  <c:v>2</c:v>
                </c:pt>
                <c:pt idx="127">
                  <c:v>1</c:v>
                </c:pt>
                <c:pt idx="128">
                  <c:v>0</c:v>
                </c:pt>
                <c:pt idx="129">
                  <c:v>0</c:v>
                </c:pt>
                <c:pt idx="130">
                  <c:v>1</c:v>
                </c:pt>
                <c:pt idx="131">
                  <c:v>0</c:v>
                </c:pt>
                <c:pt idx="132">
                  <c:v>0</c:v>
                </c:pt>
                <c:pt idx="133">
                  <c:v>1</c:v>
                </c:pt>
                <c:pt idx="134">
                  <c:v>1</c:v>
                </c:pt>
                <c:pt idx="135">
                  <c:v>2</c:v>
                </c:pt>
                <c:pt idx="136">
                  <c:v>0</c:v>
                </c:pt>
                <c:pt idx="137">
                  <c:v>0</c:v>
                </c:pt>
                <c:pt idx="138">
                  <c:v>2</c:v>
                </c:pt>
                <c:pt idx="139">
                  <c:v>0</c:v>
                </c:pt>
                <c:pt idx="140">
                  <c:v>1</c:v>
                </c:pt>
                <c:pt idx="141">
                  <c:v>0</c:v>
                </c:pt>
                <c:pt idx="142">
                  <c:v>2</c:v>
                </c:pt>
                <c:pt idx="143">
                  <c:v>2</c:v>
                </c:pt>
                <c:pt idx="144">
                  <c:v>1</c:v>
                </c:pt>
                <c:pt idx="145">
                  <c:v>3</c:v>
                </c:pt>
                <c:pt idx="146">
                  <c:v>2</c:v>
                </c:pt>
                <c:pt idx="147">
                  <c:v>1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0</c:v>
                </c:pt>
                <c:pt idx="160">
                  <c:v>0</c:v>
                </c:pt>
                <c:pt idx="161">
                  <c:v>1</c:v>
                </c:pt>
                <c:pt idx="162">
                  <c:v>0</c:v>
                </c:pt>
                <c:pt idx="163">
                  <c:v>2</c:v>
                </c:pt>
                <c:pt idx="164">
                  <c:v>0</c:v>
                </c:pt>
                <c:pt idx="165">
                  <c:v>1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4</c:v>
                </c:pt>
                <c:pt idx="170">
                  <c:v>0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0</c:v>
                </c:pt>
                <c:pt idx="175">
                  <c:v>3</c:v>
                </c:pt>
                <c:pt idx="176">
                  <c:v>1</c:v>
                </c:pt>
                <c:pt idx="177">
                  <c:v>2</c:v>
                </c:pt>
                <c:pt idx="178">
                  <c:v>1</c:v>
                </c:pt>
                <c:pt idx="179">
                  <c:v>0</c:v>
                </c:pt>
                <c:pt idx="180">
                  <c:v>0</c:v>
                </c:pt>
                <c:pt idx="181">
                  <c:v>3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0</c:v>
                </c:pt>
                <c:pt idx="186">
                  <c:v>3</c:v>
                </c:pt>
                <c:pt idx="187">
                  <c:v>3</c:v>
                </c:pt>
                <c:pt idx="188">
                  <c:v>5</c:v>
                </c:pt>
                <c:pt idx="189">
                  <c:v>3</c:v>
                </c:pt>
                <c:pt idx="190">
                  <c:v>2</c:v>
                </c:pt>
                <c:pt idx="191">
                  <c:v>5</c:v>
                </c:pt>
                <c:pt idx="192">
                  <c:v>3</c:v>
                </c:pt>
                <c:pt idx="193">
                  <c:v>5</c:v>
                </c:pt>
                <c:pt idx="194">
                  <c:v>3</c:v>
                </c:pt>
                <c:pt idx="195">
                  <c:v>6</c:v>
                </c:pt>
                <c:pt idx="196">
                  <c:v>5</c:v>
                </c:pt>
                <c:pt idx="197">
                  <c:v>6</c:v>
                </c:pt>
                <c:pt idx="198">
                  <c:v>10</c:v>
                </c:pt>
                <c:pt idx="199">
                  <c:v>7</c:v>
                </c:pt>
                <c:pt idx="200">
                  <c:v>7</c:v>
                </c:pt>
                <c:pt idx="201">
                  <c:v>12</c:v>
                </c:pt>
                <c:pt idx="202">
                  <c:v>8</c:v>
                </c:pt>
                <c:pt idx="203">
                  <c:v>6</c:v>
                </c:pt>
                <c:pt idx="204">
                  <c:v>15</c:v>
                </c:pt>
                <c:pt idx="205">
                  <c:v>10</c:v>
                </c:pt>
                <c:pt idx="206">
                  <c:v>21</c:v>
                </c:pt>
                <c:pt idx="207">
                  <c:v>10</c:v>
                </c:pt>
                <c:pt idx="208">
                  <c:v>10</c:v>
                </c:pt>
                <c:pt idx="209">
                  <c:v>16</c:v>
                </c:pt>
                <c:pt idx="210">
                  <c:v>16</c:v>
                </c:pt>
                <c:pt idx="211">
                  <c:v>11</c:v>
                </c:pt>
                <c:pt idx="212">
                  <c:v>20</c:v>
                </c:pt>
                <c:pt idx="213">
                  <c:v>14</c:v>
                </c:pt>
                <c:pt idx="214">
                  <c:v>26</c:v>
                </c:pt>
                <c:pt idx="215">
                  <c:v>21</c:v>
                </c:pt>
                <c:pt idx="216">
                  <c:v>13</c:v>
                </c:pt>
                <c:pt idx="217">
                  <c:v>31</c:v>
                </c:pt>
                <c:pt idx="218">
                  <c:v>27</c:v>
                </c:pt>
                <c:pt idx="219">
                  <c:v>28</c:v>
                </c:pt>
                <c:pt idx="220">
                  <c:v>44</c:v>
                </c:pt>
                <c:pt idx="221">
                  <c:v>24</c:v>
                </c:pt>
                <c:pt idx="222">
                  <c:v>42</c:v>
                </c:pt>
                <c:pt idx="22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8-420A-9E0D-D06EEAF21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5494264"/>
        <c:axId val="316346984"/>
      </c:barChart>
      <c:dateAx>
        <c:axId val="31549426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6346984"/>
        <c:crosses val="autoZero"/>
        <c:auto val="1"/>
        <c:lblOffset val="100"/>
        <c:baseTimeUnit val="days"/>
      </c:dateAx>
      <c:valAx>
        <c:axId val="316346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549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38366690814932E-2"/>
          <c:y val="3.207430905054693E-2"/>
          <c:w val="0.92455105786177982"/>
          <c:h val="0.819036120876222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Zemřelí celkem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Sheet1!$A$2:$A$224</c:f>
              <c:numCache>
                <c:formatCode>m/d/yyyy</c:formatCode>
                <c:ptCount val="223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</c:numCache>
            </c:numRef>
          </c:cat>
          <c:val>
            <c:numRef>
              <c:f>Sheet1!$B$2:$B$224</c:f>
              <c:numCache>
                <c:formatCode>General</c:formatCode>
                <c:ptCount val="2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4</c:v>
                </c:pt>
                <c:pt idx="24">
                  <c:v>11</c:v>
                </c:pt>
                <c:pt idx="25">
                  <c:v>11</c:v>
                </c:pt>
                <c:pt idx="26">
                  <c:v>13</c:v>
                </c:pt>
                <c:pt idx="27">
                  <c:v>18</c:v>
                </c:pt>
                <c:pt idx="28">
                  <c:v>24</c:v>
                </c:pt>
                <c:pt idx="29">
                  <c:v>29</c:v>
                </c:pt>
                <c:pt idx="30">
                  <c:v>36</c:v>
                </c:pt>
                <c:pt idx="31">
                  <c:v>44</c:v>
                </c:pt>
                <c:pt idx="32">
                  <c:v>50</c:v>
                </c:pt>
                <c:pt idx="33">
                  <c:v>58</c:v>
                </c:pt>
                <c:pt idx="34">
                  <c:v>67</c:v>
                </c:pt>
                <c:pt idx="35">
                  <c:v>75</c:v>
                </c:pt>
                <c:pt idx="36">
                  <c:v>83</c:v>
                </c:pt>
                <c:pt idx="37">
                  <c:v>93</c:v>
                </c:pt>
                <c:pt idx="38">
                  <c:v>108</c:v>
                </c:pt>
                <c:pt idx="39">
                  <c:v>118</c:v>
                </c:pt>
                <c:pt idx="40">
                  <c:v>129</c:v>
                </c:pt>
                <c:pt idx="41">
                  <c:v>137</c:v>
                </c:pt>
                <c:pt idx="42">
                  <c:v>147</c:v>
                </c:pt>
                <c:pt idx="43">
                  <c:v>158</c:v>
                </c:pt>
                <c:pt idx="44">
                  <c:v>167</c:v>
                </c:pt>
                <c:pt idx="45">
                  <c:v>167</c:v>
                </c:pt>
                <c:pt idx="46">
                  <c:v>169</c:v>
                </c:pt>
                <c:pt idx="47">
                  <c:v>177</c:v>
                </c:pt>
                <c:pt idx="48">
                  <c:v>181</c:v>
                </c:pt>
                <c:pt idx="49">
                  <c:v>190</c:v>
                </c:pt>
                <c:pt idx="50">
                  <c:v>197</c:v>
                </c:pt>
                <c:pt idx="51">
                  <c:v>205</c:v>
                </c:pt>
                <c:pt idx="52">
                  <c:v>207</c:v>
                </c:pt>
                <c:pt idx="53">
                  <c:v>213</c:v>
                </c:pt>
                <c:pt idx="54">
                  <c:v>219</c:v>
                </c:pt>
                <c:pt idx="55">
                  <c:v>223</c:v>
                </c:pt>
                <c:pt idx="56">
                  <c:v>225</c:v>
                </c:pt>
                <c:pt idx="57">
                  <c:v>226</c:v>
                </c:pt>
                <c:pt idx="58">
                  <c:v>230</c:v>
                </c:pt>
                <c:pt idx="59">
                  <c:v>235</c:v>
                </c:pt>
                <c:pt idx="60">
                  <c:v>242</c:v>
                </c:pt>
                <c:pt idx="61">
                  <c:v>250</c:v>
                </c:pt>
                <c:pt idx="62">
                  <c:v>251</c:v>
                </c:pt>
                <c:pt idx="63">
                  <c:v>254</c:v>
                </c:pt>
                <c:pt idx="64">
                  <c:v>259</c:v>
                </c:pt>
                <c:pt idx="65">
                  <c:v>262</c:v>
                </c:pt>
                <c:pt idx="66">
                  <c:v>265</c:v>
                </c:pt>
                <c:pt idx="67">
                  <c:v>269</c:v>
                </c:pt>
                <c:pt idx="68">
                  <c:v>274</c:v>
                </c:pt>
                <c:pt idx="69">
                  <c:v>277</c:v>
                </c:pt>
                <c:pt idx="70">
                  <c:v>280</c:v>
                </c:pt>
                <c:pt idx="71">
                  <c:v>282</c:v>
                </c:pt>
                <c:pt idx="72">
                  <c:v>285</c:v>
                </c:pt>
                <c:pt idx="73">
                  <c:v>289</c:v>
                </c:pt>
                <c:pt idx="74">
                  <c:v>292</c:v>
                </c:pt>
                <c:pt idx="75">
                  <c:v>294</c:v>
                </c:pt>
                <c:pt idx="76">
                  <c:v>295</c:v>
                </c:pt>
                <c:pt idx="77">
                  <c:v>297</c:v>
                </c:pt>
                <c:pt idx="78">
                  <c:v>300</c:v>
                </c:pt>
                <c:pt idx="79">
                  <c:v>302</c:v>
                </c:pt>
                <c:pt idx="80">
                  <c:v>307</c:v>
                </c:pt>
                <c:pt idx="81">
                  <c:v>310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316</c:v>
                </c:pt>
                <c:pt idx="88">
                  <c:v>318</c:v>
                </c:pt>
                <c:pt idx="89">
                  <c:v>318</c:v>
                </c:pt>
                <c:pt idx="90">
                  <c:v>318</c:v>
                </c:pt>
                <c:pt idx="91">
                  <c:v>318</c:v>
                </c:pt>
                <c:pt idx="92">
                  <c:v>320</c:v>
                </c:pt>
                <c:pt idx="93">
                  <c:v>321</c:v>
                </c:pt>
                <c:pt idx="94">
                  <c:v>322</c:v>
                </c:pt>
                <c:pt idx="95">
                  <c:v>325</c:v>
                </c:pt>
                <c:pt idx="96">
                  <c:v>325</c:v>
                </c:pt>
                <c:pt idx="97">
                  <c:v>325</c:v>
                </c:pt>
                <c:pt idx="98">
                  <c:v>326</c:v>
                </c:pt>
                <c:pt idx="99">
                  <c:v>326</c:v>
                </c:pt>
                <c:pt idx="100">
                  <c:v>327</c:v>
                </c:pt>
                <c:pt idx="101">
                  <c:v>328</c:v>
                </c:pt>
                <c:pt idx="102">
                  <c:v>329</c:v>
                </c:pt>
                <c:pt idx="103">
                  <c:v>330</c:v>
                </c:pt>
                <c:pt idx="104">
                  <c:v>330</c:v>
                </c:pt>
                <c:pt idx="105">
                  <c:v>331</c:v>
                </c:pt>
                <c:pt idx="106">
                  <c:v>332</c:v>
                </c:pt>
                <c:pt idx="107">
                  <c:v>333</c:v>
                </c:pt>
                <c:pt idx="108">
                  <c:v>334</c:v>
                </c:pt>
                <c:pt idx="109">
                  <c:v>336</c:v>
                </c:pt>
                <c:pt idx="110">
                  <c:v>337</c:v>
                </c:pt>
                <c:pt idx="111">
                  <c:v>338</c:v>
                </c:pt>
                <c:pt idx="112">
                  <c:v>339</c:v>
                </c:pt>
                <c:pt idx="113">
                  <c:v>340</c:v>
                </c:pt>
                <c:pt idx="114">
                  <c:v>340</c:v>
                </c:pt>
                <c:pt idx="115">
                  <c:v>344</c:v>
                </c:pt>
                <c:pt idx="116">
                  <c:v>344</c:v>
                </c:pt>
                <c:pt idx="117">
                  <c:v>345</c:v>
                </c:pt>
                <c:pt idx="118">
                  <c:v>346</c:v>
                </c:pt>
                <c:pt idx="119">
                  <c:v>346</c:v>
                </c:pt>
                <c:pt idx="120">
                  <c:v>346</c:v>
                </c:pt>
                <c:pt idx="121">
                  <c:v>347</c:v>
                </c:pt>
                <c:pt idx="122">
                  <c:v>347</c:v>
                </c:pt>
                <c:pt idx="123">
                  <c:v>348</c:v>
                </c:pt>
                <c:pt idx="124">
                  <c:v>348</c:v>
                </c:pt>
                <c:pt idx="125">
                  <c:v>350</c:v>
                </c:pt>
                <c:pt idx="126">
                  <c:v>352</c:v>
                </c:pt>
                <c:pt idx="127">
                  <c:v>353</c:v>
                </c:pt>
                <c:pt idx="128">
                  <c:v>353</c:v>
                </c:pt>
                <c:pt idx="129">
                  <c:v>353</c:v>
                </c:pt>
                <c:pt idx="130">
                  <c:v>354</c:v>
                </c:pt>
                <c:pt idx="131">
                  <c:v>354</c:v>
                </c:pt>
                <c:pt idx="132">
                  <c:v>354</c:v>
                </c:pt>
                <c:pt idx="133">
                  <c:v>355</c:v>
                </c:pt>
                <c:pt idx="134">
                  <c:v>356</c:v>
                </c:pt>
                <c:pt idx="135">
                  <c:v>358</c:v>
                </c:pt>
                <c:pt idx="136">
                  <c:v>358</c:v>
                </c:pt>
                <c:pt idx="137">
                  <c:v>358</c:v>
                </c:pt>
                <c:pt idx="138">
                  <c:v>360</c:v>
                </c:pt>
                <c:pt idx="139">
                  <c:v>360</c:v>
                </c:pt>
                <c:pt idx="140">
                  <c:v>361</c:v>
                </c:pt>
                <c:pt idx="141">
                  <c:v>361</c:v>
                </c:pt>
                <c:pt idx="142">
                  <c:v>363</c:v>
                </c:pt>
                <c:pt idx="143">
                  <c:v>365</c:v>
                </c:pt>
                <c:pt idx="144">
                  <c:v>366</c:v>
                </c:pt>
                <c:pt idx="145">
                  <c:v>369</c:v>
                </c:pt>
                <c:pt idx="146">
                  <c:v>371</c:v>
                </c:pt>
                <c:pt idx="147">
                  <c:v>372</c:v>
                </c:pt>
                <c:pt idx="148">
                  <c:v>374</c:v>
                </c:pt>
                <c:pt idx="149">
                  <c:v>376</c:v>
                </c:pt>
                <c:pt idx="150">
                  <c:v>378</c:v>
                </c:pt>
                <c:pt idx="151">
                  <c:v>380</c:v>
                </c:pt>
                <c:pt idx="152">
                  <c:v>382</c:v>
                </c:pt>
                <c:pt idx="153">
                  <c:v>384</c:v>
                </c:pt>
                <c:pt idx="154">
                  <c:v>386</c:v>
                </c:pt>
                <c:pt idx="155">
                  <c:v>388</c:v>
                </c:pt>
                <c:pt idx="156">
                  <c:v>390</c:v>
                </c:pt>
                <c:pt idx="157">
                  <c:v>391</c:v>
                </c:pt>
                <c:pt idx="158">
                  <c:v>392</c:v>
                </c:pt>
                <c:pt idx="159">
                  <c:v>392</c:v>
                </c:pt>
                <c:pt idx="160">
                  <c:v>392</c:v>
                </c:pt>
                <c:pt idx="161">
                  <c:v>393</c:v>
                </c:pt>
                <c:pt idx="162">
                  <c:v>393</c:v>
                </c:pt>
                <c:pt idx="163">
                  <c:v>395</c:v>
                </c:pt>
                <c:pt idx="164">
                  <c:v>395</c:v>
                </c:pt>
                <c:pt idx="165">
                  <c:v>396</c:v>
                </c:pt>
                <c:pt idx="166">
                  <c:v>398</c:v>
                </c:pt>
                <c:pt idx="167">
                  <c:v>400</c:v>
                </c:pt>
                <c:pt idx="168">
                  <c:v>402</c:v>
                </c:pt>
                <c:pt idx="169">
                  <c:v>406</c:v>
                </c:pt>
                <c:pt idx="170">
                  <c:v>406</c:v>
                </c:pt>
                <c:pt idx="171">
                  <c:v>409</c:v>
                </c:pt>
                <c:pt idx="172">
                  <c:v>412</c:v>
                </c:pt>
                <c:pt idx="173">
                  <c:v>415</c:v>
                </c:pt>
                <c:pt idx="174">
                  <c:v>415</c:v>
                </c:pt>
                <c:pt idx="175">
                  <c:v>418</c:v>
                </c:pt>
                <c:pt idx="176">
                  <c:v>419</c:v>
                </c:pt>
                <c:pt idx="177">
                  <c:v>421</c:v>
                </c:pt>
                <c:pt idx="178">
                  <c:v>422</c:v>
                </c:pt>
                <c:pt idx="179">
                  <c:v>422</c:v>
                </c:pt>
                <c:pt idx="180">
                  <c:v>422</c:v>
                </c:pt>
                <c:pt idx="181">
                  <c:v>425</c:v>
                </c:pt>
                <c:pt idx="182">
                  <c:v>426</c:v>
                </c:pt>
                <c:pt idx="183">
                  <c:v>427</c:v>
                </c:pt>
                <c:pt idx="184">
                  <c:v>428</c:v>
                </c:pt>
                <c:pt idx="185">
                  <c:v>428</c:v>
                </c:pt>
                <c:pt idx="186">
                  <c:v>431</c:v>
                </c:pt>
                <c:pt idx="187">
                  <c:v>434</c:v>
                </c:pt>
                <c:pt idx="188">
                  <c:v>439</c:v>
                </c:pt>
                <c:pt idx="189">
                  <c:v>442</c:v>
                </c:pt>
                <c:pt idx="190">
                  <c:v>444</c:v>
                </c:pt>
                <c:pt idx="191">
                  <c:v>449</c:v>
                </c:pt>
                <c:pt idx="192">
                  <c:v>452</c:v>
                </c:pt>
                <c:pt idx="193">
                  <c:v>457</c:v>
                </c:pt>
                <c:pt idx="194">
                  <c:v>460</c:v>
                </c:pt>
                <c:pt idx="195">
                  <c:v>466</c:v>
                </c:pt>
                <c:pt idx="196">
                  <c:v>471</c:v>
                </c:pt>
                <c:pt idx="197">
                  <c:v>477</c:v>
                </c:pt>
                <c:pt idx="198">
                  <c:v>487</c:v>
                </c:pt>
                <c:pt idx="199">
                  <c:v>494</c:v>
                </c:pt>
                <c:pt idx="200">
                  <c:v>501</c:v>
                </c:pt>
                <c:pt idx="201">
                  <c:v>513</c:v>
                </c:pt>
                <c:pt idx="202">
                  <c:v>521</c:v>
                </c:pt>
                <c:pt idx="203">
                  <c:v>527</c:v>
                </c:pt>
                <c:pt idx="204">
                  <c:v>542</c:v>
                </c:pt>
                <c:pt idx="205">
                  <c:v>552</c:v>
                </c:pt>
                <c:pt idx="206">
                  <c:v>573</c:v>
                </c:pt>
                <c:pt idx="207">
                  <c:v>583</c:v>
                </c:pt>
                <c:pt idx="208">
                  <c:v>593</c:v>
                </c:pt>
                <c:pt idx="209">
                  <c:v>609</c:v>
                </c:pt>
                <c:pt idx="210">
                  <c:v>625</c:v>
                </c:pt>
                <c:pt idx="211">
                  <c:v>636</c:v>
                </c:pt>
                <c:pt idx="212">
                  <c:v>656</c:v>
                </c:pt>
                <c:pt idx="213">
                  <c:v>670</c:v>
                </c:pt>
                <c:pt idx="214">
                  <c:v>696</c:v>
                </c:pt>
                <c:pt idx="215">
                  <c:v>717</c:v>
                </c:pt>
                <c:pt idx="216">
                  <c:v>730</c:v>
                </c:pt>
                <c:pt idx="217">
                  <c:v>759</c:v>
                </c:pt>
                <c:pt idx="218">
                  <c:v>786</c:v>
                </c:pt>
                <c:pt idx="219">
                  <c:v>814</c:v>
                </c:pt>
                <c:pt idx="220">
                  <c:v>857</c:v>
                </c:pt>
                <c:pt idx="221">
                  <c:v>881</c:v>
                </c:pt>
                <c:pt idx="222">
                  <c:v>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78-4BBA-951B-B33F3A0025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Zemřelí za hospitalizace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Sheet1!$A$2:$A$224</c:f>
              <c:numCache>
                <c:formatCode>m/d/yyyy</c:formatCode>
                <c:ptCount val="223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</c:numCache>
            </c:numRef>
          </c:cat>
          <c:val>
            <c:numRef>
              <c:f>Sheet1!$C$2:$C$224</c:f>
              <c:numCache>
                <c:formatCode>General</c:formatCode>
                <c:ptCount val="223"/>
                <c:pt idx="21">
                  <c:v>1</c:v>
                </c:pt>
                <c:pt idx="22">
                  <c:v>1</c:v>
                </c:pt>
                <c:pt idx="23">
                  <c:v>3</c:v>
                </c:pt>
                <c:pt idx="24">
                  <c:v>8</c:v>
                </c:pt>
                <c:pt idx="25">
                  <c:v>8</c:v>
                </c:pt>
                <c:pt idx="26">
                  <c:v>10</c:v>
                </c:pt>
                <c:pt idx="27">
                  <c:v>14</c:v>
                </c:pt>
                <c:pt idx="28">
                  <c:v>19</c:v>
                </c:pt>
                <c:pt idx="29">
                  <c:v>23</c:v>
                </c:pt>
                <c:pt idx="30">
                  <c:v>29</c:v>
                </c:pt>
                <c:pt idx="31">
                  <c:v>36</c:v>
                </c:pt>
                <c:pt idx="32">
                  <c:v>41</c:v>
                </c:pt>
                <c:pt idx="33">
                  <c:v>48</c:v>
                </c:pt>
                <c:pt idx="34">
                  <c:v>56</c:v>
                </c:pt>
                <c:pt idx="35">
                  <c:v>64</c:v>
                </c:pt>
                <c:pt idx="36">
                  <c:v>72</c:v>
                </c:pt>
                <c:pt idx="37">
                  <c:v>80</c:v>
                </c:pt>
                <c:pt idx="38">
                  <c:v>92</c:v>
                </c:pt>
                <c:pt idx="39">
                  <c:v>101</c:v>
                </c:pt>
                <c:pt idx="40">
                  <c:v>107</c:v>
                </c:pt>
                <c:pt idx="41">
                  <c:v>112</c:v>
                </c:pt>
                <c:pt idx="42">
                  <c:v>118</c:v>
                </c:pt>
                <c:pt idx="43">
                  <c:v>128</c:v>
                </c:pt>
                <c:pt idx="44">
                  <c:v>134</c:v>
                </c:pt>
                <c:pt idx="45">
                  <c:v>134</c:v>
                </c:pt>
                <c:pt idx="46">
                  <c:v>136</c:v>
                </c:pt>
                <c:pt idx="47">
                  <c:v>143</c:v>
                </c:pt>
                <c:pt idx="48">
                  <c:v>145</c:v>
                </c:pt>
                <c:pt idx="49">
                  <c:v>152</c:v>
                </c:pt>
                <c:pt idx="50">
                  <c:v>157</c:v>
                </c:pt>
                <c:pt idx="51">
                  <c:v>162</c:v>
                </c:pt>
                <c:pt idx="52">
                  <c:v>163</c:v>
                </c:pt>
                <c:pt idx="53">
                  <c:v>167</c:v>
                </c:pt>
                <c:pt idx="54">
                  <c:v>172</c:v>
                </c:pt>
                <c:pt idx="55">
                  <c:v>176</c:v>
                </c:pt>
                <c:pt idx="56">
                  <c:v>177</c:v>
                </c:pt>
                <c:pt idx="57">
                  <c:v>178</c:v>
                </c:pt>
                <c:pt idx="58">
                  <c:v>182</c:v>
                </c:pt>
                <c:pt idx="59">
                  <c:v>187</c:v>
                </c:pt>
                <c:pt idx="60">
                  <c:v>193</c:v>
                </c:pt>
                <c:pt idx="61">
                  <c:v>199</c:v>
                </c:pt>
                <c:pt idx="62">
                  <c:v>200</c:v>
                </c:pt>
                <c:pt idx="63">
                  <c:v>201</c:v>
                </c:pt>
                <c:pt idx="64">
                  <c:v>205</c:v>
                </c:pt>
                <c:pt idx="65">
                  <c:v>208</c:v>
                </c:pt>
                <c:pt idx="66">
                  <c:v>210</c:v>
                </c:pt>
                <c:pt idx="67">
                  <c:v>214</c:v>
                </c:pt>
                <c:pt idx="68">
                  <c:v>219</c:v>
                </c:pt>
                <c:pt idx="69">
                  <c:v>222</c:v>
                </c:pt>
                <c:pt idx="70">
                  <c:v>224</c:v>
                </c:pt>
                <c:pt idx="71">
                  <c:v>225</c:v>
                </c:pt>
                <c:pt idx="72">
                  <c:v>227</c:v>
                </c:pt>
                <c:pt idx="73">
                  <c:v>230</c:v>
                </c:pt>
                <c:pt idx="74">
                  <c:v>232</c:v>
                </c:pt>
                <c:pt idx="75">
                  <c:v>234</c:v>
                </c:pt>
                <c:pt idx="76">
                  <c:v>235</c:v>
                </c:pt>
                <c:pt idx="77">
                  <c:v>237</c:v>
                </c:pt>
                <c:pt idx="78">
                  <c:v>240</c:v>
                </c:pt>
                <c:pt idx="79">
                  <c:v>242</c:v>
                </c:pt>
                <c:pt idx="80">
                  <c:v>244</c:v>
                </c:pt>
                <c:pt idx="81">
                  <c:v>246</c:v>
                </c:pt>
                <c:pt idx="82">
                  <c:v>248</c:v>
                </c:pt>
                <c:pt idx="83">
                  <c:v>249</c:v>
                </c:pt>
                <c:pt idx="84">
                  <c:v>250</c:v>
                </c:pt>
                <c:pt idx="85">
                  <c:v>251</c:v>
                </c:pt>
                <c:pt idx="86">
                  <c:v>251</c:v>
                </c:pt>
                <c:pt idx="87">
                  <c:v>251</c:v>
                </c:pt>
                <c:pt idx="88">
                  <c:v>252</c:v>
                </c:pt>
                <c:pt idx="89">
                  <c:v>252</c:v>
                </c:pt>
                <c:pt idx="90">
                  <c:v>252</c:v>
                </c:pt>
                <c:pt idx="91">
                  <c:v>252</c:v>
                </c:pt>
                <c:pt idx="92">
                  <c:v>253</c:v>
                </c:pt>
                <c:pt idx="93">
                  <c:v>254</c:v>
                </c:pt>
                <c:pt idx="94">
                  <c:v>255</c:v>
                </c:pt>
                <c:pt idx="95">
                  <c:v>258</c:v>
                </c:pt>
                <c:pt idx="96">
                  <c:v>258</c:v>
                </c:pt>
                <c:pt idx="97">
                  <c:v>258</c:v>
                </c:pt>
                <c:pt idx="98">
                  <c:v>259</c:v>
                </c:pt>
                <c:pt idx="99">
                  <c:v>259</c:v>
                </c:pt>
                <c:pt idx="100">
                  <c:v>260</c:v>
                </c:pt>
                <c:pt idx="101">
                  <c:v>261</c:v>
                </c:pt>
                <c:pt idx="102">
                  <c:v>262</c:v>
                </c:pt>
                <c:pt idx="103">
                  <c:v>262</c:v>
                </c:pt>
                <c:pt idx="104">
                  <c:v>262</c:v>
                </c:pt>
                <c:pt idx="105">
                  <c:v>263</c:v>
                </c:pt>
                <c:pt idx="106">
                  <c:v>264</c:v>
                </c:pt>
                <c:pt idx="107">
                  <c:v>265</c:v>
                </c:pt>
                <c:pt idx="108">
                  <c:v>266</c:v>
                </c:pt>
                <c:pt idx="109">
                  <c:v>267</c:v>
                </c:pt>
                <c:pt idx="110">
                  <c:v>267</c:v>
                </c:pt>
                <c:pt idx="111">
                  <c:v>267</c:v>
                </c:pt>
                <c:pt idx="112">
                  <c:v>268</c:v>
                </c:pt>
                <c:pt idx="113">
                  <c:v>269</c:v>
                </c:pt>
                <c:pt idx="114">
                  <c:v>269</c:v>
                </c:pt>
                <c:pt idx="115">
                  <c:v>273</c:v>
                </c:pt>
                <c:pt idx="116">
                  <c:v>273</c:v>
                </c:pt>
                <c:pt idx="117">
                  <c:v>274</c:v>
                </c:pt>
                <c:pt idx="118">
                  <c:v>274</c:v>
                </c:pt>
                <c:pt idx="119">
                  <c:v>274</c:v>
                </c:pt>
                <c:pt idx="120">
                  <c:v>274</c:v>
                </c:pt>
                <c:pt idx="121">
                  <c:v>275</c:v>
                </c:pt>
                <c:pt idx="122">
                  <c:v>275</c:v>
                </c:pt>
                <c:pt idx="123">
                  <c:v>276</c:v>
                </c:pt>
                <c:pt idx="124">
                  <c:v>276</c:v>
                </c:pt>
                <c:pt idx="125">
                  <c:v>278</c:v>
                </c:pt>
                <c:pt idx="126">
                  <c:v>280</c:v>
                </c:pt>
                <c:pt idx="127">
                  <c:v>281</c:v>
                </c:pt>
                <c:pt idx="128">
                  <c:v>281</c:v>
                </c:pt>
                <c:pt idx="129">
                  <c:v>281</c:v>
                </c:pt>
                <c:pt idx="130">
                  <c:v>282</c:v>
                </c:pt>
                <c:pt idx="131">
                  <c:v>282</c:v>
                </c:pt>
                <c:pt idx="132">
                  <c:v>282</c:v>
                </c:pt>
                <c:pt idx="133">
                  <c:v>282</c:v>
                </c:pt>
                <c:pt idx="134">
                  <c:v>283</c:v>
                </c:pt>
                <c:pt idx="135">
                  <c:v>284</c:v>
                </c:pt>
                <c:pt idx="136">
                  <c:v>284</c:v>
                </c:pt>
                <c:pt idx="137">
                  <c:v>284</c:v>
                </c:pt>
                <c:pt idx="138">
                  <c:v>286</c:v>
                </c:pt>
                <c:pt idx="139">
                  <c:v>286</c:v>
                </c:pt>
                <c:pt idx="140">
                  <c:v>287</c:v>
                </c:pt>
                <c:pt idx="141">
                  <c:v>287</c:v>
                </c:pt>
                <c:pt idx="142">
                  <c:v>288</c:v>
                </c:pt>
                <c:pt idx="143">
                  <c:v>290</c:v>
                </c:pt>
                <c:pt idx="144">
                  <c:v>291</c:v>
                </c:pt>
                <c:pt idx="145">
                  <c:v>292</c:v>
                </c:pt>
                <c:pt idx="146">
                  <c:v>293</c:v>
                </c:pt>
                <c:pt idx="147">
                  <c:v>293</c:v>
                </c:pt>
                <c:pt idx="148">
                  <c:v>294</c:v>
                </c:pt>
                <c:pt idx="149">
                  <c:v>294</c:v>
                </c:pt>
                <c:pt idx="150">
                  <c:v>294</c:v>
                </c:pt>
                <c:pt idx="151">
                  <c:v>296</c:v>
                </c:pt>
                <c:pt idx="152">
                  <c:v>298</c:v>
                </c:pt>
                <c:pt idx="153">
                  <c:v>299</c:v>
                </c:pt>
                <c:pt idx="154">
                  <c:v>300</c:v>
                </c:pt>
                <c:pt idx="155">
                  <c:v>302</c:v>
                </c:pt>
                <c:pt idx="156">
                  <c:v>302</c:v>
                </c:pt>
                <c:pt idx="157">
                  <c:v>303</c:v>
                </c:pt>
                <c:pt idx="158">
                  <c:v>304</c:v>
                </c:pt>
                <c:pt idx="159">
                  <c:v>304</c:v>
                </c:pt>
                <c:pt idx="160">
                  <c:v>304</c:v>
                </c:pt>
                <c:pt idx="161">
                  <c:v>304</c:v>
                </c:pt>
                <c:pt idx="162">
                  <c:v>304</c:v>
                </c:pt>
                <c:pt idx="163">
                  <c:v>306</c:v>
                </c:pt>
                <c:pt idx="164">
                  <c:v>306</c:v>
                </c:pt>
                <c:pt idx="165">
                  <c:v>307</c:v>
                </c:pt>
                <c:pt idx="166">
                  <c:v>309</c:v>
                </c:pt>
                <c:pt idx="167">
                  <c:v>310</c:v>
                </c:pt>
                <c:pt idx="168">
                  <c:v>312</c:v>
                </c:pt>
                <c:pt idx="169">
                  <c:v>315</c:v>
                </c:pt>
                <c:pt idx="170">
                  <c:v>315</c:v>
                </c:pt>
                <c:pt idx="171">
                  <c:v>318</c:v>
                </c:pt>
                <c:pt idx="172">
                  <c:v>321</c:v>
                </c:pt>
                <c:pt idx="173">
                  <c:v>323</c:v>
                </c:pt>
                <c:pt idx="174">
                  <c:v>323</c:v>
                </c:pt>
                <c:pt idx="175">
                  <c:v>325</c:v>
                </c:pt>
                <c:pt idx="176">
                  <c:v>326</c:v>
                </c:pt>
                <c:pt idx="177">
                  <c:v>328</c:v>
                </c:pt>
                <c:pt idx="178">
                  <c:v>329</c:v>
                </c:pt>
                <c:pt idx="179">
                  <c:v>329</c:v>
                </c:pt>
                <c:pt idx="180">
                  <c:v>329</c:v>
                </c:pt>
                <c:pt idx="181">
                  <c:v>332</c:v>
                </c:pt>
                <c:pt idx="182">
                  <c:v>333</c:v>
                </c:pt>
                <c:pt idx="183">
                  <c:v>334</c:v>
                </c:pt>
                <c:pt idx="184">
                  <c:v>335</c:v>
                </c:pt>
                <c:pt idx="185">
                  <c:v>335</c:v>
                </c:pt>
                <c:pt idx="186">
                  <c:v>338</c:v>
                </c:pt>
                <c:pt idx="187">
                  <c:v>340</c:v>
                </c:pt>
                <c:pt idx="188">
                  <c:v>344</c:v>
                </c:pt>
                <c:pt idx="189">
                  <c:v>347</c:v>
                </c:pt>
                <c:pt idx="190">
                  <c:v>348</c:v>
                </c:pt>
                <c:pt idx="191">
                  <c:v>352</c:v>
                </c:pt>
                <c:pt idx="192">
                  <c:v>355</c:v>
                </c:pt>
                <c:pt idx="193">
                  <c:v>358</c:v>
                </c:pt>
                <c:pt idx="194">
                  <c:v>361</c:v>
                </c:pt>
                <c:pt idx="195">
                  <c:v>365</c:v>
                </c:pt>
                <c:pt idx="196">
                  <c:v>368</c:v>
                </c:pt>
                <c:pt idx="197">
                  <c:v>372</c:v>
                </c:pt>
                <c:pt idx="198">
                  <c:v>378</c:v>
                </c:pt>
                <c:pt idx="199">
                  <c:v>385</c:v>
                </c:pt>
                <c:pt idx="200">
                  <c:v>390</c:v>
                </c:pt>
                <c:pt idx="201">
                  <c:v>401</c:v>
                </c:pt>
                <c:pt idx="202">
                  <c:v>407</c:v>
                </c:pt>
                <c:pt idx="203">
                  <c:v>412</c:v>
                </c:pt>
                <c:pt idx="204">
                  <c:v>426</c:v>
                </c:pt>
                <c:pt idx="205">
                  <c:v>436</c:v>
                </c:pt>
                <c:pt idx="206">
                  <c:v>455</c:v>
                </c:pt>
                <c:pt idx="207">
                  <c:v>463</c:v>
                </c:pt>
                <c:pt idx="208">
                  <c:v>471</c:v>
                </c:pt>
                <c:pt idx="209">
                  <c:v>485</c:v>
                </c:pt>
                <c:pt idx="210">
                  <c:v>500</c:v>
                </c:pt>
                <c:pt idx="211">
                  <c:v>508</c:v>
                </c:pt>
                <c:pt idx="212">
                  <c:v>526</c:v>
                </c:pt>
                <c:pt idx="213">
                  <c:v>535</c:v>
                </c:pt>
                <c:pt idx="214">
                  <c:v>554</c:v>
                </c:pt>
                <c:pt idx="215">
                  <c:v>572</c:v>
                </c:pt>
                <c:pt idx="216">
                  <c:v>583</c:v>
                </c:pt>
                <c:pt idx="217">
                  <c:v>607</c:v>
                </c:pt>
                <c:pt idx="218">
                  <c:v>630</c:v>
                </c:pt>
                <c:pt idx="219">
                  <c:v>655</c:v>
                </c:pt>
                <c:pt idx="220">
                  <c:v>696</c:v>
                </c:pt>
                <c:pt idx="221">
                  <c:v>718</c:v>
                </c:pt>
                <c:pt idx="222">
                  <c:v>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78-4BBA-951B-B33F3A002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140288"/>
        <c:axId val="312138720"/>
      </c:lineChart>
      <c:dateAx>
        <c:axId val="3121402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2138720"/>
        <c:crosses val="autoZero"/>
        <c:auto val="1"/>
        <c:lblOffset val="100"/>
        <c:baseTimeUnit val="days"/>
        <c:majorUnit val="9"/>
        <c:majorTimeUnit val="days"/>
      </c:dateAx>
      <c:valAx>
        <c:axId val="31213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214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93650942503127E-2"/>
          <c:y val="2.8839934249511919E-2"/>
          <c:w val="0.93392788408310634"/>
          <c:h val="0.756172505156711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65-74 let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  <a:effectLst/>
          </c:spPr>
          <c:invertIfNegative val="0"/>
          <c:dLbls>
            <c:dLbl>
              <c:idx val="3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2A-455E-9F7D-60F15641B04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List1!$A$2:$A$40</c:f>
              <c:numCache>
                <c:formatCode>m/d/yyyy</c:formatCode>
                <c:ptCount val="39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</c:numCache>
            </c:numRef>
          </c:cat>
          <c:val>
            <c:numRef>
              <c:f>List1!$B$2:$B$40</c:f>
              <c:numCache>
                <c:formatCode>General</c:formatCode>
                <c:ptCount val="39"/>
                <c:pt idx="0">
                  <c:v>27</c:v>
                </c:pt>
                <c:pt idx="1">
                  <c:v>65</c:v>
                </c:pt>
                <c:pt idx="2">
                  <c:v>103</c:v>
                </c:pt>
                <c:pt idx="3">
                  <c:v>144</c:v>
                </c:pt>
                <c:pt idx="4">
                  <c:v>183</c:v>
                </c:pt>
                <c:pt idx="5">
                  <c:v>204</c:v>
                </c:pt>
                <c:pt idx="6">
                  <c:v>243</c:v>
                </c:pt>
                <c:pt idx="7">
                  <c:v>314</c:v>
                </c:pt>
                <c:pt idx="8">
                  <c:v>372</c:v>
                </c:pt>
                <c:pt idx="9">
                  <c:v>440</c:v>
                </c:pt>
                <c:pt idx="10">
                  <c:v>518</c:v>
                </c:pt>
                <c:pt idx="11">
                  <c:v>600</c:v>
                </c:pt>
                <c:pt idx="12">
                  <c:v>641</c:v>
                </c:pt>
                <c:pt idx="13">
                  <c:v>691</c:v>
                </c:pt>
                <c:pt idx="14">
                  <c:v>761</c:v>
                </c:pt>
                <c:pt idx="15">
                  <c:v>863</c:v>
                </c:pt>
                <c:pt idx="16">
                  <c:v>1036</c:v>
                </c:pt>
                <c:pt idx="17">
                  <c:v>1148</c:v>
                </c:pt>
                <c:pt idx="18">
                  <c:v>1236</c:v>
                </c:pt>
                <c:pt idx="19">
                  <c:v>1289</c:v>
                </c:pt>
                <c:pt idx="20">
                  <c:v>1377</c:v>
                </c:pt>
                <c:pt idx="21">
                  <c:v>1489</c:v>
                </c:pt>
                <c:pt idx="22">
                  <c:v>1619</c:v>
                </c:pt>
                <c:pt idx="23">
                  <c:v>1812</c:v>
                </c:pt>
                <c:pt idx="24">
                  <c:v>2030</c:v>
                </c:pt>
                <c:pt idx="25">
                  <c:v>2142</c:v>
                </c:pt>
                <c:pt idx="26">
                  <c:v>2210</c:v>
                </c:pt>
                <c:pt idx="27">
                  <c:v>2305</c:v>
                </c:pt>
                <c:pt idx="28">
                  <c:v>2458</c:v>
                </c:pt>
                <c:pt idx="29">
                  <c:v>2674</c:v>
                </c:pt>
                <c:pt idx="30">
                  <c:v>2958</c:v>
                </c:pt>
                <c:pt idx="31">
                  <c:v>3255</c:v>
                </c:pt>
                <c:pt idx="32">
                  <c:v>3459</c:v>
                </c:pt>
                <c:pt idx="33">
                  <c:v>3594</c:v>
                </c:pt>
                <c:pt idx="34">
                  <c:v>3898</c:v>
                </c:pt>
                <c:pt idx="35">
                  <c:v>4221</c:v>
                </c:pt>
                <c:pt idx="36">
                  <c:v>4618</c:v>
                </c:pt>
                <c:pt idx="37">
                  <c:v>5031</c:v>
                </c:pt>
                <c:pt idx="38">
                  <c:v>5668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1-470E-AE7F-809CCA173CE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75-84 let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bg1"/>
              </a:solidFill>
            </a:ln>
            <a:effectLst/>
          </c:spPr>
          <c:invertIfNegative val="0"/>
          <c:dLbls>
            <c:dLbl>
              <c:idx val="3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2A-455E-9F7D-60F15641B04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List1!$A$2:$A$40</c:f>
              <c:numCache>
                <c:formatCode>m/d/yyyy</c:formatCode>
                <c:ptCount val="39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</c:numCache>
            </c:numRef>
          </c:cat>
          <c:val>
            <c:numRef>
              <c:f>List1!$C$2:$C$40</c:f>
              <c:numCache>
                <c:formatCode>General</c:formatCode>
                <c:ptCount val="39"/>
                <c:pt idx="0">
                  <c:v>14</c:v>
                </c:pt>
                <c:pt idx="1">
                  <c:v>33</c:v>
                </c:pt>
                <c:pt idx="2">
                  <c:v>50</c:v>
                </c:pt>
                <c:pt idx="3">
                  <c:v>66</c:v>
                </c:pt>
                <c:pt idx="4">
                  <c:v>74</c:v>
                </c:pt>
                <c:pt idx="5">
                  <c:v>82</c:v>
                </c:pt>
                <c:pt idx="6">
                  <c:v>98</c:v>
                </c:pt>
                <c:pt idx="7">
                  <c:v>123</c:v>
                </c:pt>
                <c:pt idx="8">
                  <c:v>155</c:v>
                </c:pt>
                <c:pt idx="9">
                  <c:v>186</c:v>
                </c:pt>
                <c:pt idx="10">
                  <c:v>224</c:v>
                </c:pt>
                <c:pt idx="11">
                  <c:v>280</c:v>
                </c:pt>
                <c:pt idx="12">
                  <c:v>310</c:v>
                </c:pt>
                <c:pt idx="13">
                  <c:v>338</c:v>
                </c:pt>
                <c:pt idx="14">
                  <c:v>396</c:v>
                </c:pt>
                <c:pt idx="15">
                  <c:v>459</c:v>
                </c:pt>
                <c:pt idx="16">
                  <c:v>539</c:v>
                </c:pt>
                <c:pt idx="17">
                  <c:v>592</c:v>
                </c:pt>
                <c:pt idx="18">
                  <c:v>632</c:v>
                </c:pt>
                <c:pt idx="19">
                  <c:v>658</c:v>
                </c:pt>
                <c:pt idx="20">
                  <c:v>696</c:v>
                </c:pt>
                <c:pt idx="21">
                  <c:v>776</c:v>
                </c:pt>
                <c:pt idx="22">
                  <c:v>852</c:v>
                </c:pt>
                <c:pt idx="23">
                  <c:v>955</c:v>
                </c:pt>
                <c:pt idx="24">
                  <c:v>1042</c:v>
                </c:pt>
                <c:pt idx="25">
                  <c:v>1100</c:v>
                </c:pt>
                <c:pt idx="26">
                  <c:v>1140</c:v>
                </c:pt>
                <c:pt idx="27">
                  <c:v>1200</c:v>
                </c:pt>
                <c:pt idx="28">
                  <c:v>1264</c:v>
                </c:pt>
                <c:pt idx="29">
                  <c:v>1376</c:v>
                </c:pt>
                <c:pt idx="30">
                  <c:v>1526</c:v>
                </c:pt>
                <c:pt idx="31">
                  <c:v>1671</c:v>
                </c:pt>
                <c:pt idx="32">
                  <c:v>1789</c:v>
                </c:pt>
                <c:pt idx="33">
                  <c:v>1877</c:v>
                </c:pt>
                <c:pt idx="34">
                  <c:v>2041</c:v>
                </c:pt>
                <c:pt idx="35">
                  <c:v>2229</c:v>
                </c:pt>
                <c:pt idx="36">
                  <c:v>2463</c:v>
                </c:pt>
                <c:pt idx="37">
                  <c:v>2676</c:v>
                </c:pt>
                <c:pt idx="38">
                  <c:v>3024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B1-470E-AE7F-809CCA173CE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85+ let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  <a:effectLst/>
          </c:spPr>
          <c:invertIfNegative val="0"/>
          <c:dLbls>
            <c:dLbl>
              <c:idx val="3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2A-455E-9F7D-60F15641B04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List1!$A$2:$A$40</c:f>
              <c:numCache>
                <c:formatCode>m/d/yyyy</c:formatCode>
                <c:ptCount val="39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</c:numCache>
            </c:numRef>
          </c:cat>
          <c:val>
            <c:numRef>
              <c:f>List1!$D$2:$D$40</c:f>
              <c:numCache>
                <c:formatCode>General</c:formatCode>
                <c:ptCount val="39"/>
                <c:pt idx="0">
                  <c:v>3</c:v>
                </c:pt>
                <c:pt idx="1">
                  <c:v>8</c:v>
                </c:pt>
                <c:pt idx="2">
                  <c:v>14</c:v>
                </c:pt>
                <c:pt idx="3">
                  <c:v>34</c:v>
                </c:pt>
                <c:pt idx="4">
                  <c:v>45</c:v>
                </c:pt>
                <c:pt idx="5">
                  <c:v>51</c:v>
                </c:pt>
                <c:pt idx="6">
                  <c:v>55</c:v>
                </c:pt>
                <c:pt idx="7">
                  <c:v>64</c:v>
                </c:pt>
                <c:pt idx="8">
                  <c:v>92</c:v>
                </c:pt>
                <c:pt idx="9">
                  <c:v>108</c:v>
                </c:pt>
                <c:pt idx="10">
                  <c:v>124</c:v>
                </c:pt>
                <c:pt idx="11">
                  <c:v>169</c:v>
                </c:pt>
                <c:pt idx="12">
                  <c:v>174</c:v>
                </c:pt>
                <c:pt idx="13">
                  <c:v>182</c:v>
                </c:pt>
                <c:pt idx="14">
                  <c:v>205</c:v>
                </c:pt>
                <c:pt idx="15">
                  <c:v>231</c:v>
                </c:pt>
                <c:pt idx="16">
                  <c:v>252</c:v>
                </c:pt>
                <c:pt idx="17">
                  <c:v>270</c:v>
                </c:pt>
                <c:pt idx="18">
                  <c:v>292</c:v>
                </c:pt>
                <c:pt idx="19">
                  <c:v>310</c:v>
                </c:pt>
                <c:pt idx="20">
                  <c:v>319</c:v>
                </c:pt>
                <c:pt idx="21">
                  <c:v>365</c:v>
                </c:pt>
                <c:pt idx="22">
                  <c:v>394</c:v>
                </c:pt>
                <c:pt idx="23">
                  <c:v>430</c:v>
                </c:pt>
                <c:pt idx="24">
                  <c:v>452</c:v>
                </c:pt>
                <c:pt idx="25">
                  <c:v>472</c:v>
                </c:pt>
                <c:pt idx="26">
                  <c:v>489</c:v>
                </c:pt>
                <c:pt idx="27">
                  <c:v>506</c:v>
                </c:pt>
                <c:pt idx="28">
                  <c:v>546</c:v>
                </c:pt>
                <c:pt idx="29">
                  <c:v>604</c:v>
                </c:pt>
                <c:pt idx="30">
                  <c:v>666</c:v>
                </c:pt>
                <c:pt idx="31">
                  <c:v>729</c:v>
                </c:pt>
                <c:pt idx="32">
                  <c:v>790</c:v>
                </c:pt>
                <c:pt idx="33">
                  <c:v>828</c:v>
                </c:pt>
                <c:pt idx="34">
                  <c:v>913</c:v>
                </c:pt>
                <c:pt idx="35">
                  <c:v>993</c:v>
                </c:pt>
                <c:pt idx="36">
                  <c:v>1093</c:v>
                </c:pt>
                <c:pt idx="37">
                  <c:v>1211</c:v>
                </c:pt>
                <c:pt idx="38">
                  <c:v>1345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B1-470E-AE7F-809CCA173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13280568"/>
        <c:axId val="413279784"/>
      </c:barChart>
      <c:dateAx>
        <c:axId val="41328056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279784"/>
        <c:crosses val="autoZero"/>
        <c:auto val="1"/>
        <c:lblOffset val="100"/>
        <c:baseTimeUnit val="days"/>
      </c:dateAx>
      <c:valAx>
        <c:axId val="413279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328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954216870477075"/>
          <c:y val="0.93670951168463246"/>
          <c:w val="0.43195919168529873"/>
          <c:h val="6.3290473468843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0.08055</cdr:x>
      <cdr:y>0.14495</cdr:y>
    </cdr:from>
    <cdr:to>
      <cdr:x>0.87159</cdr:x>
      <cdr:y>0.34375</cdr:y>
    </cdr:to>
    <cdr:sp macro="" textlink="">
      <cdr:nvSpPr>
        <cdr:cNvPr id="2" name="TextovéPole 9"/>
        <cdr:cNvSpPr txBox="1"/>
      </cdr:nvSpPr>
      <cdr:spPr>
        <a:xfrm xmlns:a="http://schemas.openxmlformats.org/drawingml/2006/main">
          <a:off x="874458" y="785454"/>
          <a:ext cx="8587042" cy="1077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3200" b="1" dirty="0" smtClean="0">
              <a:solidFill>
                <a:srgbClr val="C00000"/>
              </a:solidFill>
            </a:rPr>
            <a:t>Rizikové trendy se promítají do nárůstu </a:t>
          </a:r>
        </a:p>
        <a:p xmlns:a="http://schemas.openxmlformats.org/drawingml/2006/main">
          <a:pPr algn="ctr"/>
          <a:r>
            <a:rPr lang="cs-CZ" sz="3200" b="1" dirty="0" smtClean="0">
              <a:solidFill>
                <a:srgbClr val="C00000"/>
              </a:solidFill>
            </a:rPr>
            <a:t>počtu hospitalizovaných</a:t>
          </a:r>
          <a:endParaRPr lang="cs-CZ" sz="3200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20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133B-83D4-453A-8978-1FA1F52AB15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92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51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C133B-83D4-453A-8978-1FA1F52AB15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26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76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AD0F-0DC9-4FF9-A1AD-81BDA829852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02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AD0F-0DC9-4FF9-A1AD-81BDA829852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06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AD0F-0DC9-4FF9-A1AD-81BDA829852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11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0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5367FD4-1AA0-460C-B73C-7D7567665B93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6D59138-B214-4FC1-9898-96D78BF947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99D30FB-B17A-485F-8C33-36B649E5FF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250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1696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8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73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95036A3-2C0E-4CFE-A711-5BBB07E7B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28" y="1584000"/>
            <a:ext cx="5336537" cy="3060000"/>
          </a:xfrm>
          <a:prstGeom prst="rect">
            <a:avLst/>
          </a:prstGeom>
        </p:spPr>
      </p:pic>
      <p:sp>
        <p:nvSpPr>
          <p:cNvPr id="16" name="Obdélník 15"/>
          <p:cNvSpPr/>
          <p:nvPr userDrawn="1"/>
        </p:nvSpPr>
        <p:spPr>
          <a:xfrm>
            <a:off x="-3" y="-38466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bg1"/>
              </a:gs>
              <a:gs pos="0">
                <a:schemeClr val="accent5">
                  <a:lumMod val="52000"/>
                  <a:lumOff val="48000"/>
                  <a:alpha val="67000"/>
                </a:schemeClr>
              </a:gs>
              <a:gs pos="100000">
                <a:schemeClr val="accent4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rgbClr val="274073"/>
              </a:solidFill>
            </a:endParaRPr>
          </a:p>
        </p:txBody>
      </p:sp>
      <p:sp>
        <p:nvSpPr>
          <p:cNvPr id="24" name="Obdélník 23"/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2720943"/>
            <a:ext cx="10363200" cy="89153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87218"/>
            <a:ext cx="8534400" cy="6949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-3" y="689910"/>
            <a:ext cx="12192000" cy="108012"/>
          </a:xfrm>
          <a:prstGeom prst="rect">
            <a:avLst/>
          </a:prstGeom>
          <a:solidFill>
            <a:srgbClr val="724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3" name="Obdélník 12"/>
          <p:cNvSpPr/>
          <p:nvPr userDrawn="1"/>
        </p:nvSpPr>
        <p:spPr>
          <a:xfrm>
            <a:off x="-3" y="0"/>
            <a:ext cx="12192000" cy="6899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Obdélník 24"/>
          <p:cNvSpPr/>
          <p:nvPr userDrawn="1"/>
        </p:nvSpPr>
        <p:spPr>
          <a:xfrm>
            <a:off x="0" y="5879932"/>
            <a:ext cx="12192000" cy="45719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2788357" y="151329"/>
            <a:ext cx="848924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/>
              <a:t>Národní koordinační centrum programů časného záchytu onemocnění I CZ.03.2.63/0.0/0.0/15_039/0006904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Datová základna realizace screeningových programů CZ.03.2.63/0.0/0.0/15_039/0007216 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88470AF-D48F-470D-AEEF-9666AC0B61BB}"/>
              </a:ext>
            </a:extLst>
          </p:cNvPr>
          <p:cNvGrpSpPr/>
          <p:nvPr userDrawn="1"/>
        </p:nvGrpSpPr>
        <p:grpSpPr>
          <a:xfrm>
            <a:off x="972000" y="99405"/>
            <a:ext cx="2394526" cy="521285"/>
            <a:chOff x="-3635511" y="3808741"/>
            <a:chExt cx="2394526" cy="521285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7C156A95-99FD-463F-A7F7-8DFAEC399B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3635511" y="3808741"/>
              <a:ext cx="754652" cy="505853"/>
            </a:xfrm>
            <a:prstGeom prst="rect">
              <a:avLst/>
            </a:prstGeom>
          </p:spPr>
        </p:pic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4A16176F-E232-43A6-B00C-47517659318E}"/>
                </a:ext>
              </a:extLst>
            </p:cNvPr>
            <p:cNvSpPr txBox="1"/>
            <p:nvPr userDrawn="1"/>
          </p:nvSpPr>
          <p:spPr>
            <a:xfrm>
              <a:off x="-2954432" y="3822195"/>
              <a:ext cx="17134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9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9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58CEEB2-107C-4552-B3EE-55408A9AA3DD}"/>
              </a:ext>
            </a:extLst>
          </p:cNvPr>
          <p:cNvSpPr txBox="1"/>
          <p:nvPr userDrawn="1"/>
        </p:nvSpPr>
        <p:spPr>
          <a:xfrm>
            <a:off x="1636734" y="626916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2"/>
                </a:solidFill>
              </a:rPr>
              <a:t>Ústav zdravotnických informací a statistiky České republiky</a:t>
            </a:r>
          </a:p>
          <a:p>
            <a:r>
              <a:rPr lang="cs-CZ" sz="900" i="1" dirty="0">
                <a:solidFill>
                  <a:schemeClr val="accent2"/>
                </a:solidFill>
              </a:rPr>
              <a:t>Institute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Health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Information</a:t>
            </a:r>
            <a:r>
              <a:rPr lang="cs-CZ" sz="900" i="1" dirty="0">
                <a:solidFill>
                  <a:schemeClr val="accent2"/>
                </a:solidFill>
              </a:rPr>
              <a:t> and </a:t>
            </a:r>
            <a:r>
              <a:rPr lang="cs-CZ" sz="900" i="1" dirty="0" err="1">
                <a:solidFill>
                  <a:schemeClr val="accent2"/>
                </a:solidFill>
              </a:rPr>
              <a:t>Statistics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of</a:t>
            </a:r>
            <a:r>
              <a:rPr lang="cs-CZ" sz="900" i="1" dirty="0">
                <a:solidFill>
                  <a:schemeClr val="accent2"/>
                </a:solidFill>
              </a:rPr>
              <a:t> </a:t>
            </a:r>
            <a:r>
              <a:rPr lang="cs-CZ" sz="900" i="1" dirty="0" err="1">
                <a:solidFill>
                  <a:schemeClr val="accent2"/>
                </a:solidFill>
              </a:rPr>
              <a:t>the</a:t>
            </a:r>
            <a:r>
              <a:rPr lang="cs-CZ" sz="900" i="1" dirty="0">
                <a:solidFill>
                  <a:schemeClr val="accent2"/>
                </a:solidFill>
              </a:rPr>
              <a:t> Czech Republic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9DC5116B-C626-40A9-A244-031AB6F780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195600"/>
            <a:ext cx="654994" cy="432000"/>
          </a:xfrm>
          <a:prstGeom prst="rect">
            <a:avLst/>
          </a:prstGeom>
        </p:spPr>
      </p:pic>
      <p:pic>
        <p:nvPicPr>
          <p:cNvPr id="28" name="Grafický objekt 13">
            <a:extLst>
              <a:ext uri="{FF2B5EF4-FFF2-40B4-BE49-F238E27FC236}">
                <a16:creationId xmlns:a16="http://schemas.microsoft.com/office/drawing/2014/main" id="{C250F949-DEEF-49A4-8BDC-56E499AC99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0842" y="6300157"/>
            <a:ext cx="2859158" cy="2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73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980731"/>
            <a:ext cx="109440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1967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327300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17728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24F7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8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13.10.2020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6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7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17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8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13.10.2020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6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7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0957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10" Type="http://schemas.openxmlformats.org/officeDocument/2006/relationships/image" Target="../media/image7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4000" y="764707"/>
            <a:ext cx="10944000" cy="504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8B41E4C-7C53-49D1-A6A7-BADC85A98B77}"/>
              </a:ext>
            </a:extLst>
          </p:cNvPr>
          <p:cNvSpPr/>
          <p:nvPr userDrawn="1"/>
        </p:nvSpPr>
        <p:spPr>
          <a:xfrm>
            <a:off x="0" y="6272892"/>
            <a:ext cx="12192000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accent2"/>
              </a:solidFill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0964C23-7502-44A3-900C-38F4C522DDF7}"/>
              </a:ext>
            </a:extLst>
          </p:cNvPr>
          <p:cNvGrpSpPr/>
          <p:nvPr userDrawn="1"/>
        </p:nvGrpSpPr>
        <p:grpSpPr>
          <a:xfrm>
            <a:off x="439358" y="6370574"/>
            <a:ext cx="2266057" cy="421394"/>
            <a:chOff x="-1238301" y="3808742"/>
            <a:chExt cx="2266057" cy="421394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CDBD5828-5EFB-4A41-A797-93B2FC7F04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77"/>
            <a:stretch/>
          </p:blipFill>
          <p:spPr>
            <a:xfrm>
              <a:off x="-1238301" y="3808742"/>
              <a:ext cx="612000" cy="410232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772FED2F-5B03-4031-96D4-0C82449E52B0}"/>
                </a:ext>
              </a:extLst>
            </p:cNvPr>
            <p:cNvSpPr txBox="1"/>
            <p:nvPr userDrawn="1"/>
          </p:nvSpPr>
          <p:spPr>
            <a:xfrm>
              <a:off x="-685691" y="3814638"/>
              <a:ext cx="17134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700" i="0" dirty="0">
                  <a:solidFill>
                    <a:schemeClr val="bg2">
                      <a:lumMod val="10000"/>
                    </a:schemeClr>
                  </a:solidFill>
                </a:rPr>
                <a:t>Evropská</a:t>
              </a:r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 unie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Evropský sociální fond</a:t>
              </a:r>
            </a:p>
            <a:p>
              <a:r>
                <a:rPr lang="cs-CZ" sz="700" i="0" baseline="0" dirty="0">
                  <a:solidFill>
                    <a:schemeClr val="bg2">
                      <a:lumMod val="10000"/>
                    </a:schemeClr>
                  </a:solidFill>
                </a:rPr>
                <a:t>Operační program Zaměstnanost</a:t>
              </a:r>
              <a:endParaRPr lang="cs-CZ" sz="700" i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D3A64A3E-5CE1-4373-9488-123DE518BF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68" y="6395690"/>
            <a:ext cx="1563511" cy="3600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13C5B4A-5521-4F74-8DBB-23F3AD5174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32" y="6395690"/>
            <a:ext cx="545828" cy="360000"/>
          </a:xfrm>
          <a:prstGeom prst="rect">
            <a:avLst/>
          </a:prstGeom>
        </p:spPr>
      </p:pic>
      <p:pic>
        <p:nvPicPr>
          <p:cNvPr id="23" name="Grafický objekt 13">
            <a:extLst>
              <a:ext uri="{FF2B5EF4-FFF2-40B4-BE49-F238E27FC236}">
                <a16:creationId xmlns:a16="http://schemas.microsoft.com/office/drawing/2014/main" id="{4CAC0E8A-9294-4088-87D2-D875E5895AD2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5012" y="6472776"/>
            <a:ext cx="2627630" cy="2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724F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48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Vývoj epidemie COVID-19 v ČR </a:t>
            </a:r>
            <a:br>
              <a:rPr lang="cs-CZ" sz="4000" dirty="0" smtClean="0"/>
            </a:br>
            <a:r>
              <a:rPr lang="cs-CZ" sz="4000" dirty="0" smtClean="0"/>
              <a:t>Souhrn hlavních statistických ukazatelů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202189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Analytická zpráva zpracovaná dle stavu k 10.9. 2020</a:t>
            </a:r>
          </a:p>
          <a:p>
            <a:r>
              <a:rPr lang="cs-CZ" sz="3600" b="1" dirty="0" smtClean="0"/>
              <a:t>SHRNUTÍ EPIDEMIOLOGICKÉHO VÝVOJE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7756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70" y="144795"/>
            <a:ext cx="11561606" cy="5268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cs-CZ" sz="2400" b="1" dirty="0" err="1">
                <a:solidFill>
                  <a:schemeClr val="tx2"/>
                </a:solidFill>
              </a:rPr>
              <a:t>řehled</a:t>
            </a:r>
            <a:r>
              <a:rPr lang="cs-CZ" sz="2400" b="1" dirty="0">
                <a:solidFill>
                  <a:schemeClr val="tx2"/>
                </a:solidFill>
              </a:rPr>
              <a:t> nově hospitalizovaných po </a:t>
            </a:r>
            <a:r>
              <a:rPr lang="cs-CZ" sz="2400" b="1" dirty="0" smtClean="0">
                <a:solidFill>
                  <a:schemeClr val="tx2"/>
                </a:solidFill>
              </a:rPr>
              <a:t>dnech (datum </a:t>
            </a:r>
            <a:r>
              <a:rPr lang="cs-CZ" sz="2400" b="1" dirty="0">
                <a:solidFill>
                  <a:schemeClr val="tx2"/>
                </a:solidFill>
              </a:rPr>
              <a:t>exportu </a:t>
            </a:r>
            <a:r>
              <a:rPr lang="cs-CZ" sz="2400" b="1" dirty="0" smtClean="0">
                <a:solidFill>
                  <a:schemeClr val="tx2"/>
                </a:solidFill>
              </a:rPr>
              <a:t>10.10.2020 </a:t>
            </a:r>
            <a:r>
              <a:rPr lang="cs-CZ" sz="2400" b="1" dirty="0">
                <a:solidFill>
                  <a:schemeClr val="tx2"/>
                </a:solidFill>
              </a:rPr>
              <a:t>23:59)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37C845-7743-4BD1-8098-60E60EEA3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715500"/>
              </p:ext>
            </p:extLst>
          </p:nvPr>
        </p:nvGraphicFramePr>
        <p:xfrm>
          <a:off x="772789" y="901737"/>
          <a:ext cx="1085546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2B277B-6B1C-492F-917D-2991AB45D88E}"/>
              </a:ext>
            </a:extLst>
          </p:cNvPr>
          <p:cNvSpPr txBox="1"/>
          <p:nvPr/>
        </p:nvSpPr>
        <p:spPr>
          <a:xfrm rot="16200000">
            <a:off x="-597886" y="3077429"/>
            <a:ext cx="2323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Počet nově hospitalizovaných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C3001-683A-428B-8EA3-CEA44F1E9DBB}"/>
              </a:ext>
            </a:extLst>
          </p:cNvPr>
          <p:cNvSpPr txBox="1"/>
          <p:nvPr/>
        </p:nvSpPr>
        <p:spPr>
          <a:xfrm>
            <a:off x="5825930" y="6396613"/>
            <a:ext cx="678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75056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70" y="144795"/>
            <a:ext cx="11561606" cy="5268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cs-CZ" sz="2400" b="1" dirty="0" err="1">
                <a:solidFill>
                  <a:schemeClr val="tx2"/>
                </a:solidFill>
              </a:rPr>
              <a:t>řehled</a:t>
            </a:r>
            <a:r>
              <a:rPr lang="cs-CZ" sz="2400" b="1" dirty="0">
                <a:solidFill>
                  <a:schemeClr val="tx2"/>
                </a:solidFill>
              </a:rPr>
              <a:t> zemřelých po </a:t>
            </a:r>
            <a:r>
              <a:rPr lang="cs-CZ" sz="2400" b="1" dirty="0" smtClean="0">
                <a:solidFill>
                  <a:schemeClr val="tx2"/>
                </a:solidFill>
              </a:rPr>
              <a:t>dnech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smtClean="0">
                <a:solidFill>
                  <a:schemeClr val="tx2"/>
                </a:solidFill>
              </a:rPr>
              <a:t>(datum </a:t>
            </a:r>
            <a:r>
              <a:rPr lang="cs-CZ" sz="2400" b="1" dirty="0">
                <a:solidFill>
                  <a:schemeClr val="tx2"/>
                </a:solidFill>
              </a:rPr>
              <a:t>exportu </a:t>
            </a:r>
            <a:r>
              <a:rPr lang="cs-CZ" sz="2400" b="1" dirty="0" smtClean="0">
                <a:solidFill>
                  <a:schemeClr val="tx2"/>
                </a:solidFill>
              </a:rPr>
              <a:t>10.10.2020 </a:t>
            </a:r>
            <a:r>
              <a:rPr lang="cs-CZ" sz="2400" b="1" dirty="0">
                <a:solidFill>
                  <a:schemeClr val="tx2"/>
                </a:solidFill>
              </a:rPr>
              <a:t>23:59)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37C845-7743-4BD1-8098-60E60EEA3F7C}"/>
              </a:ext>
            </a:extLst>
          </p:cNvPr>
          <p:cNvGraphicFramePr/>
          <p:nvPr>
            <p:extLst/>
          </p:nvPr>
        </p:nvGraphicFramePr>
        <p:xfrm>
          <a:off x="772789" y="901737"/>
          <a:ext cx="1085546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2B277B-6B1C-492F-917D-2991AB45D88E}"/>
              </a:ext>
            </a:extLst>
          </p:cNvPr>
          <p:cNvSpPr txBox="1"/>
          <p:nvPr/>
        </p:nvSpPr>
        <p:spPr>
          <a:xfrm rot="16200000">
            <a:off x="-123078" y="3077429"/>
            <a:ext cx="1373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Počet zemřelých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C3001-683A-428B-8EA3-CEA44F1E9DBB}"/>
              </a:ext>
            </a:extLst>
          </p:cNvPr>
          <p:cNvSpPr txBox="1"/>
          <p:nvPr/>
        </p:nvSpPr>
        <p:spPr>
          <a:xfrm>
            <a:off x="5825930" y="6396613"/>
            <a:ext cx="678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Datum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90433" y="1315679"/>
            <a:ext cx="858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Rizikové trendy se promítají do nárůstu mortality </a:t>
            </a:r>
            <a:endParaRPr lang="cs-CZ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287173" y="123513"/>
            <a:ext cx="11608358" cy="6956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Zemřelí v souvislosti s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COVID-19 – kumulativní počty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9">
            <a:extLst>
              <a:ext uri="{FF2B5EF4-FFF2-40B4-BE49-F238E27FC236}">
                <a16:creationId xmlns:a16="http://schemas.microsoft.com/office/drawing/2014/main" id="{747A31AF-1E69-40E1-B362-31A41DC9F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172464"/>
              </p:ext>
            </p:extLst>
          </p:nvPr>
        </p:nvGraphicFramePr>
        <p:xfrm>
          <a:off x="332819" y="1040458"/>
          <a:ext cx="1170521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0">
            <a:extLst>
              <a:ext uri="{FF2B5EF4-FFF2-40B4-BE49-F238E27FC236}">
                <a16:creationId xmlns:a16="http://schemas.microsoft.com/office/drawing/2014/main" id="{1F399ECB-04D0-49D5-8BEB-11369805436B}"/>
              </a:ext>
            </a:extLst>
          </p:cNvPr>
          <p:cNvSpPr txBox="1"/>
          <p:nvPr/>
        </p:nvSpPr>
        <p:spPr>
          <a:xfrm rot="16200000">
            <a:off x="-1626003" y="326039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Počet zemřelých – kumulativní počty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F4286BB2-CB03-42D5-91F9-03A626A3FDED}"/>
              </a:ext>
            </a:extLst>
          </p:cNvPr>
          <p:cNvSpPr txBox="1"/>
          <p:nvPr/>
        </p:nvSpPr>
        <p:spPr>
          <a:xfrm>
            <a:off x="5080747" y="637948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Datum úmrtí</a:t>
            </a:r>
          </a:p>
        </p:txBody>
      </p:sp>
    </p:spTree>
    <p:extLst>
      <p:ext uri="{BB962C8B-B14F-4D97-AF65-F5344CB8AC3E}">
        <p14:creationId xmlns:p14="http://schemas.microsoft.com/office/powerpoint/2010/main" val="101453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Vývoj epidemie COVID-19 v ČR </a:t>
            </a:r>
            <a:br>
              <a:rPr lang="cs-CZ" sz="4000" dirty="0" smtClean="0"/>
            </a:br>
            <a:r>
              <a:rPr lang="cs-CZ" sz="4000" dirty="0" smtClean="0"/>
              <a:t>Souhrn hlavních statistických ukazatelů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12185"/>
            <a:ext cx="9144000" cy="156469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Problém počtu nakažených seniorů 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387366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4">
            <a:extLst>
              <a:ext uri="{FF2B5EF4-FFF2-40B4-BE49-F238E27FC236}">
                <a16:creationId xmlns:a16="http://schemas.microsoft.com/office/drawing/2014/main" id="{3B3E719F-EA8D-48CE-83A0-C8494EBB6024}"/>
              </a:ext>
            </a:extLst>
          </p:cNvPr>
          <p:cNvSpPr/>
          <p:nvPr/>
        </p:nvSpPr>
        <p:spPr>
          <a:xfrm>
            <a:off x="729843" y="6352712"/>
            <a:ext cx="10763074" cy="3503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Kumulace za období od </a:t>
            </a:r>
            <a:r>
              <a:rPr lang="cs-CZ" b="1" dirty="0">
                <a:solidFill>
                  <a:srgbClr val="FF0000"/>
                </a:solidFill>
              </a:rPr>
              <a:t>1. 9. - 9</a:t>
            </a:r>
            <a:r>
              <a:rPr lang="nl-NL" b="1" dirty="0">
                <a:solidFill>
                  <a:srgbClr val="FF0000"/>
                </a:solidFill>
              </a:rPr>
              <a:t>.</a:t>
            </a:r>
            <a:r>
              <a:rPr lang="cs-CZ" b="1" dirty="0">
                <a:solidFill>
                  <a:srgbClr val="FF0000"/>
                </a:solidFill>
              </a:rPr>
              <a:t> 10</a:t>
            </a:r>
            <a:r>
              <a:rPr lang="nl-NL" b="1" dirty="0">
                <a:solidFill>
                  <a:srgbClr val="FF0000"/>
                </a:solidFill>
              </a:rPr>
              <a:t>.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2020 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51012A4-E949-43C2-B095-A30435CD82D4}"/>
              </a:ext>
            </a:extLst>
          </p:cNvPr>
          <p:cNvGraphicFramePr/>
          <p:nvPr>
            <p:extLst/>
          </p:nvPr>
        </p:nvGraphicFramePr>
        <p:xfrm>
          <a:off x="418082" y="956675"/>
          <a:ext cx="11218106" cy="57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aoblený obdélník 8"/>
          <p:cNvSpPr/>
          <p:nvPr/>
        </p:nvSpPr>
        <p:spPr>
          <a:xfrm>
            <a:off x="234922" y="55667"/>
            <a:ext cx="11610714" cy="8313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Kumulativní počty seniorů (</a:t>
            </a:r>
            <a:r>
              <a:rPr lang="cs-CZ" sz="2400" b="1" dirty="0">
                <a:solidFill>
                  <a:srgbClr val="FF0000"/>
                </a:solidFill>
              </a:rPr>
              <a:t>65+</a:t>
            </a:r>
            <a:r>
              <a:rPr lang="cs-CZ" sz="2400" b="1" dirty="0">
                <a:solidFill>
                  <a:schemeClr val="tx2"/>
                </a:solidFill>
              </a:rPr>
              <a:t>) s potvrzenou nákazou COVID-19 v čase</a:t>
            </a:r>
            <a:endParaRPr lang="cs-CZ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750EED2-1FFC-4204-8F0A-C9992731CF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6242" y="956675"/>
          <a:ext cx="6560702" cy="2137506"/>
        </p:xfrm>
        <a:graphic>
          <a:graphicData uri="http://schemas.openxmlformats.org/drawingml/2006/table">
            <a:tbl>
              <a:tblPr/>
              <a:tblGrid>
                <a:gridCol w="913892">
                  <a:extLst>
                    <a:ext uri="{9D8B030D-6E8A-4147-A177-3AD203B41FA5}">
                      <a16:colId xmlns:a16="http://schemas.microsoft.com/office/drawing/2014/main" val="2713157130"/>
                    </a:ext>
                  </a:extLst>
                </a:gridCol>
                <a:gridCol w="941135">
                  <a:extLst>
                    <a:ext uri="{9D8B030D-6E8A-4147-A177-3AD203B41FA5}">
                      <a16:colId xmlns:a16="http://schemas.microsoft.com/office/drawing/2014/main" val="2802949961"/>
                    </a:ext>
                  </a:extLst>
                </a:gridCol>
                <a:gridCol w="941135">
                  <a:extLst>
                    <a:ext uri="{9D8B030D-6E8A-4147-A177-3AD203B41FA5}">
                      <a16:colId xmlns:a16="http://schemas.microsoft.com/office/drawing/2014/main" val="1176798564"/>
                    </a:ext>
                  </a:extLst>
                </a:gridCol>
                <a:gridCol w="941135">
                  <a:extLst>
                    <a:ext uri="{9D8B030D-6E8A-4147-A177-3AD203B41FA5}">
                      <a16:colId xmlns:a16="http://schemas.microsoft.com/office/drawing/2014/main" val="1799869350"/>
                    </a:ext>
                  </a:extLst>
                </a:gridCol>
                <a:gridCol w="941135">
                  <a:extLst>
                    <a:ext uri="{9D8B030D-6E8A-4147-A177-3AD203B41FA5}">
                      <a16:colId xmlns:a16="http://schemas.microsoft.com/office/drawing/2014/main" val="457601574"/>
                    </a:ext>
                  </a:extLst>
                </a:gridCol>
                <a:gridCol w="941135">
                  <a:extLst>
                    <a:ext uri="{9D8B030D-6E8A-4147-A177-3AD203B41FA5}">
                      <a16:colId xmlns:a16="http://schemas.microsoft.com/office/drawing/2014/main" val="220437212"/>
                    </a:ext>
                  </a:extLst>
                </a:gridCol>
                <a:gridCol w="941135">
                  <a:extLst>
                    <a:ext uri="{9D8B030D-6E8A-4147-A177-3AD203B41FA5}">
                      <a16:colId xmlns:a16="http://schemas.microsoft.com/office/drawing/2014/main" val="574279401"/>
                    </a:ext>
                  </a:extLst>
                </a:gridCol>
              </a:tblGrid>
              <a:tr h="6972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Diagnostikovaní </a:t>
                      </a:r>
                      <a:b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březen-srpen k 31. 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i-FI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Diagnostikovaní</a:t>
                      </a:r>
                      <a:br>
                        <a:rPr lang="fi-FI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 září 1.9. – 30.9.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Diagnostikovaní </a:t>
                      </a:r>
                      <a:b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 říjnu 1.10. - 9.10.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49845"/>
                  </a:ext>
                </a:extLst>
              </a:tr>
              <a:tr h="4374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absolutně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podíl dle věku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absolutně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podíl dle věku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absolutně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podíl dle věku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5458"/>
                  </a:ext>
                </a:extLst>
              </a:tr>
              <a:tr h="257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65-74 let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075329"/>
                  </a:ext>
                </a:extLst>
              </a:tr>
              <a:tr h="248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75-84 let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316232"/>
                  </a:ext>
                </a:extLst>
              </a:tr>
              <a:tr h="248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85+ let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833865"/>
                  </a:ext>
                </a:extLst>
              </a:tr>
              <a:tr h="248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45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12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>
            <a:extLst>
              <a:ext uri="{FF2B5EF4-FFF2-40B4-BE49-F238E27FC236}">
                <a16:creationId xmlns:a16="http://schemas.microsoft.com/office/drawing/2014/main" id="{4A451AC3-D58F-4344-B532-078C59D7C37E}"/>
              </a:ext>
            </a:extLst>
          </p:cNvPr>
          <p:cNvSpPr txBox="1"/>
          <p:nvPr/>
        </p:nvSpPr>
        <p:spPr>
          <a:xfrm rot="16200000">
            <a:off x="-1061585" y="3490439"/>
            <a:ext cx="3265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Počet nových případů na 100 tis. obyvatel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87172" y="123513"/>
            <a:ext cx="11600027" cy="457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Vývoj nově diagnostikovaných s potvrzenou nákazou COVID-19 v ČR - senioři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7172" y="679079"/>
            <a:ext cx="5729580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Hodnocené období: </a:t>
            </a:r>
            <a:r>
              <a:rPr lang="cs-CZ" sz="16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cs-CZ" sz="1600" b="1" dirty="0">
                <a:solidFill>
                  <a:prstClr val="white"/>
                </a:solidFill>
                <a:latin typeface="Calibri" panose="020F0502020204030204"/>
              </a:rPr>
              <a:t>8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– </a:t>
            </a:r>
            <a:r>
              <a:rPr lang="cs-CZ" sz="1600" b="1" dirty="0">
                <a:solidFill>
                  <a:prstClr val="white"/>
                </a:solidFill>
                <a:latin typeface="Calibri" panose="020F0502020204030204"/>
              </a:rPr>
              <a:t>9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10.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ED24AB42-E451-4E05-97C8-480216B0DDC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4898" y="1795244"/>
          <a:ext cx="5927572" cy="450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AFBCAD33-3F4B-45F5-8A56-0D9233306F61}"/>
              </a:ext>
            </a:extLst>
          </p:cNvPr>
          <p:cNvSpPr/>
          <p:nvPr/>
        </p:nvSpPr>
        <p:spPr>
          <a:xfrm>
            <a:off x="1619707" y="1272024"/>
            <a:ext cx="3922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Záchyt nákaz COVID-19 u seniorů od 31.8. do 9.10.</a:t>
            </a:r>
            <a:br>
              <a:rPr lang="cs-CZ" b="1" dirty="0"/>
            </a:br>
            <a:r>
              <a:rPr lang="cs-CZ" b="1" dirty="0"/>
              <a:t>na 100 000 tisíc obyvatel ČR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BB8420B-576C-4547-9675-6FB4EB0686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62618" y="1272024"/>
          <a:ext cx="4780021" cy="4315042"/>
        </p:xfrm>
        <a:graphic>
          <a:graphicData uri="http://schemas.openxmlformats.org/drawingml/2006/table">
            <a:tbl>
              <a:tblPr/>
              <a:tblGrid>
                <a:gridCol w="622012">
                  <a:extLst>
                    <a:ext uri="{9D8B030D-6E8A-4147-A177-3AD203B41FA5}">
                      <a16:colId xmlns:a16="http://schemas.microsoft.com/office/drawing/2014/main" val="3995235177"/>
                    </a:ext>
                  </a:extLst>
                </a:gridCol>
                <a:gridCol w="576938">
                  <a:extLst>
                    <a:ext uri="{9D8B030D-6E8A-4147-A177-3AD203B41FA5}">
                      <a16:colId xmlns:a16="http://schemas.microsoft.com/office/drawing/2014/main" val="1533095317"/>
                    </a:ext>
                  </a:extLst>
                </a:gridCol>
                <a:gridCol w="576938">
                  <a:extLst>
                    <a:ext uri="{9D8B030D-6E8A-4147-A177-3AD203B41FA5}">
                      <a16:colId xmlns:a16="http://schemas.microsoft.com/office/drawing/2014/main" val="2582618873"/>
                    </a:ext>
                  </a:extLst>
                </a:gridCol>
                <a:gridCol w="576938">
                  <a:extLst>
                    <a:ext uri="{9D8B030D-6E8A-4147-A177-3AD203B41FA5}">
                      <a16:colId xmlns:a16="http://schemas.microsoft.com/office/drawing/2014/main" val="1415570131"/>
                    </a:ext>
                  </a:extLst>
                </a:gridCol>
                <a:gridCol w="576938">
                  <a:extLst>
                    <a:ext uri="{9D8B030D-6E8A-4147-A177-3AD203B41FA5}">
                      <a16:colId xmlns:a16="http://schemas.microsoft.com/office/drawing/2014/main" val="2737444837"/>
                    </a:ext>
                  </a:extLst>
                </a:gridCol>
                <a:gridCol w="576938">
                  <a:extLst>
                    <a:ext uri="{9D8B030D-6E8A-4147-A177-3AD203B41FA5}">
                      <a16:colId xmlns:a16="http://schemas.microsoft.com/office/drawing/2014/main" val="4163064748"/>
                    </a:ext>
                  </a:extLst>
                </a:gridCol>
                <a:gridCol w="588205">
                  <a:extLst>
                    <a:ext uri="{9D8B030D-6E8A-4147-A177-3AD203B41FA5}">
                      <a16:colId xmlns:a16="http://schemas.microsoft.com/office/drawing/2014/main" val="770213456"/>
                    </a:ext>
                  </a:extLst>
                </a:gridCol>
                <a:gridCol w="685114">
                  <a:extLst>
                    <a:ext uri="{9D8B030D-6E8A-4147-A177-3AD203B41FA5}">
                      <a16:colId xmlns:a16="http://schemas.microsoft.com/office/drawing/2014/main" val="806476144"/>
                    </a:ext>
                  </a:extLst>
                </a:gridCol>
              </a:tblGrid>
              <a:tr h="321333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Nově pozitivní COVID-19 případy 31. 8. - 9. 10. - absolutně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100777"/>
                  </a:ext>
                </a:extLst>
              </a:tr>
              <a:tr h="596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Věkové skupiny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září - 1 týden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září - 2 týden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září - 3 týden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září - 4 týden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září - 5 týden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říjen - 5. až 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7274"/>
                  </a:ext>
                </a:extLst>
              </a:tr>
              <a:tr h="306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44307"/>
                  </a:ext>
                </a:extLst>
              </a:tr>
              <a:tr h="306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646247"/>
                  </a:ext>
                </a:extLst>
              </a:tr>
              <a:tr h="306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704923"/>
                  </a:ext>
                </a:extLst>
              </a:tr>
              <a:tr h="321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06287"/>
                  </a:ext>
                </a:extLst>
              </a:tr>
              <a:tr h="321333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Nově pozitivní COVID-19 případy 31. 8. - 3. 10. - na 100 000 obyvatel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62287"/>
                  </a:ext>
                </a:extLst>
              </a:tr>
              <a:tr h="596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Věkové skupiny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září - 1 týden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září - 2 týden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září - 3 týden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září - 4 týden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září - 5 týden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říjen - 5. až 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15480"/>
                  </a:ext>
                </a:extLst>
              </a:tr>
              <a:tr h="306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99399"/>
                  </a:ext>
                </a:extLst>
              </a:tr>
              <a:tr h="306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620869"/>
                  </a:ext>
                </a:extLst>
              </a:tr>
              <a:tr h="306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99293"/>
                  </a:ext>
                </a:extLst>
              </a:tr>
              <a:tr h="321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6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24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234922" y="55668"/>
            <a:ext cx="11610714" cy="674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Kumulativní počty seniorů (</a:t>
            </a:r>
            <a:r>
              <a:rPr lang="cs-CZ" sz="2400" b="1" dirty="0">
                <a:solidFill>
                  <a:srgbClr val="FF0000"/>
                </a:solidFill>
              </a:rPr>
              <a:t>65+</a:t>
            </a:r>
            <a:r>
              <a:rPr lang="cs-CZ" sz="2400" b="1" dirty="0">
                <a:solidFill>
                  <a:schemeClr val="tx2"/>
                </a:solidFill>
              </a:rPr>
              <a:t>) s potvrzenou nákazou COVID-19 v čase v krajích</a:t>
            </a:r>
            <a:endParaRPr lang="cs-CZ" sz="2400" dirty="0">
              <a:solidFill>
                <a:schemeClr val="tx2"/>
              </a:solidFill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ED912E59-B1CA-4F20-A2AB-432B4474E340}"/>
              </a:ext>
            </a:extLst>
          </p:cNvPr>
          <p:cNvGraphicFramePr/>
          <p:nvPr>
            <p:extLst/>
          </p:nvPr>
        </p:nvGraphicFramePr>
        <p:xfrm>
          <a:off x="486947" y="887044"/>
          <a:ext cx="11218106" cy="591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aoblený obdélník 4">
            <a:extLst>
              <a:ext uri="{FF2B5EF4-FFF2-40B4-BE49-F238E27FC236}">
                <a16:creationId xmlns:a16="http://schemas.microsoft.com/office/drawing/2014/main" id="{3B3E719F-EA8D-48CE-83A0-C8494EBB6024}"/>
              </a:ext>
            </a:extLst>
          </p:cNvPr>
          <p:cNvSpPr/>
          <p:nvPr/>
        </p:nvSpPr>
        <p:spPr>
          <a:xfrm>
            <a:off x="1169757" y="1206057"/>
            <a:ext cx="2016788" cy="3503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Stav</a:t>
            </a:r>
            <a:r>
              <a:rPr lang="nl-NL" b="1" dirty="0">
                <a:solidFill>
                  <a:schemeClr val="tx1"/>
                </a:solidFill>
              </a:rPr>
              <a:t> k </a:t>
            </a:r>
            <a:r>
              <a:rPr lang="cs-CZ" b="1" dirty="0">
                <a:solidFill>
                  <a:srgbClr val="FF0000"/>
                </a:solidFill>
              </a:rPr>
              <a:t>9</a:t>
            </a:r>
            <a:r>
              <a:rPr lang="nl-NL" b="1" dirty="0">
                <a:solidFill>
                  <a:srgbClr val="FF0000"/>
                </a:solidFill>
              </a:rPr>
              <a:t>.</a:t>
            </a:r>
            <a:r>
              <a:rPr lang="cs-CZ" b="1" dirty="0">
                <a:solidFill>
                  <a:srgbClr val="FF0000"/>
                </a:solidFill>
              </a:rPr>
              <a:t> 10</a:t>
            </a:r>
            <a:r>
              <a:rPr lang="nl-NL" b="1" dirty="0">
                <a:solidFill>
                  <a:srgbClr val="FF0000"/>
                </a:solidFill>
              </a:rPr>
              <a:t>.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202</a:t>
            </a:r>
            <a:r>
              <a:rPr lang="cs-CZ" b="1" dirty="0">
                <a:solidFill>
                  <a:srgbClr val="FF0000"/>
                </a:solidFill>
              </a:rPr>
              <a:t>0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42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Vývoj epidemie COVID-19 v ČR </a:t>
            </a:r>
            <a:br>
              <a:rPr lang="cs-CZ" sz="4000" dirty="0" smtClean="0"/>
            </a:br>
            <a:r>
              <a:rPr lang="cs-CZ" sz="4000" dirty="0" smtClean="0"/>
              <a:t>Souhrn hlavních statistických ukazatelů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12185"/>
            <a:ext cx="9144000" cy="156469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Aktuální vývoj v nemocnicích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162323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70" y="144795"/>
            <a:ext cx="11561606" cy="5268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Souhrn situace v nemocnicích (9.10. / 23:59) 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463621" y="1146977"/>
            <a:ext cx="495342" cy="32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031391" y="958198"/>
            <a:ext cx="446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Aktuálně je v nemocnicích hospitalizováno </a:t>
            </a:r>
            <a:r>
              <a:rPr lang="cs-CZ" sz="2400" b="1" dirty="0" smtClean="0">
                <a:solidFill>
                  <a:srgbClr val="C00000"/>
                </a:solidFill>
              </a:rPr>
              <a:t>&gt; 2 106 pacientů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1310155" y="1986516"/>
            <a:ext cx="495342" cy="32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1891506" y="1944122"/>
            <a:ext cx="315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Na JIP: </a:t>
            </a:r>
            <a:r>
              <a:rPr lang="cs-CZ" sz="2400" dirty="0" smtClean="0">
                <a:solidFill>
                  <a:srgbClr val="C00000"/>
                </a:solidFill>
              </a:rPr>
              <a:t>350 pacientů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1310155" y="2579409"/>
            <a:ext cx="495342" cy="32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1891506" y="2537015"/>
            <a:ext cx="264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HFNO: 62 pacientů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1310155" y="3172302"/>
            <a:ext cx="495342" cy="32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891506" y="3129908"/>
            <a:ext cx="341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UPV/ECMO: </a:t>
            </a:r>
            <a:r>
              <a:rPr lang="cs-CZ" sz="2400" dirty="0" smtClean="0">
                <a:solidFill>
                  <a:srgbClr val="C00000"/>
                </a:solidFill>
              </a:rPr>
              <a:t>155 pacientů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>
            <a:off x="463621" y="4204502"/>
            <a:ext cx="495342" cy="32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1031391" y="4109779"/>
            <a:ext cx="371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Denní průměrný počet nových hospitalizací: 250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0" name="Šipka doprava 29"/>
          <p:cNvSpPr/>
          <p:nvPr/>
        </p:nvSpPr>
        <p:spPr>
          <a:xfrm>
            <a:off x="463621" y="5176052"/>
            <a:ext cx="495342" cy="32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1031391" y="4987273"/>
            <a:ext cx="371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Denní průměrný počet propuštěných pacientů: 129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2" name="Šipka doprava 31"/>
          <p:cNvSpPr/>
          <p:nvPr/>
        </p:nvSpPr>
        <p:spPr>
          <a:xfrm>
            <a:off x="463621" y="6012768"/>
            <a:ext cx="495342" cy="32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3" name="TextovéPole 32"/>
          <p:cNvSpPr txBox="1"/>
          <p:nvPr/>
        </p:nvSpPr>
        <p:spPr>
          <a:xfrm>
            <a:off x="1031391" y="5862089"/>
            <a:ext cx="371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Denní průměrná mortalita v nemocnicích: 23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4" name="Šipka doprava 33"/>
          <p:cNvSpPr/>
          <p:nvPr/>
        </p:nvSpPr>
        <p:spPr>
          <a:xfrm>
            <a:off x="6912046" y="4204502"/>
            <a:ext cx="495342" cy="32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7479816" y="4109779"/>
            <a:ext cx="371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Denní průměrný čistý nárůst počtu hospitalizovaných: +102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6" name="Šipka doprava 35"/>
          <p:cNvSpPr/>
          <p:nvPr/>
        </p:nvSpPr>
        <p:spPr>
          <a:xfrm>
            <a:off x="6912046" y="5080845"/>
            <a:ext cx="495342" cy="32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7479816" y="4986122"/>
            <a:ext cx="371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Denní průměrný čistý nárůst počtu hospitalizovaných na JIP: +19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6912046" y="5956812"/>
            <a:ext cx="495342" cy="32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7479816" y="5862089"/>
            <a:ext cx="371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Denní průměrný čistý nárůst počtu léčených s UPV nebo ECMO: +9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0" y="3803026"/>
            <a:ext cx="12192000" cy="93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6410324" y="1303939"/>
            <a:ext cx="5124451" cy="203132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Hospitalizovaní tvoří 4-5% všech pozitivně diagnostikovaných. Těžký průběh nemoci vyvine 21% všech hospitalizovaných osob. Cca 40% hospitalizací je lehkých, bez podpory dýchání a s délkou trvání do 5 dnů. Průměrná délka hospitalizací je celkem 7 dní, u těžkých průběhů nemoci 14 dní. Většina hospitalizací proběhne do 10 dnů od data diagnózy.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61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88A5528E-25FF-45EA-9171-707AD8826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84241"/>
              </p:ext>
            </p:extLst>
          </p:nvPr>
        </p:nvGraphicFramePr>
        <p:xfrm>
          <a:off x="216143" y="2689093"/>
          <a:ext cx="385200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219">
                  <a:extLst>
                    <a:ext uri="{9D8B030D-6E8A-4147-A177-3AD203B41FA5}">
                      <a16:colId xmlns:a16="http://schemas.microsoft.com/office/drawing/2014/main" val="2203004466"/>
                    </a:ext>
                  </a:extLst>
                </a:gridCol>
                <a:gridCol w="632785">
                  <a:extLst>
                    <a:ext uri="{9D8B030D-6E8A-4147-A177-3AD203B41FA5}">
                      <a16:colId xmlns:a16="http://schemas.microsoft.com/office/drawing/2014/main" val="3309798202"/>
                    </a:ext>
                  </a:extLst>
                </a:gridCol>
              </a:tblGrid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70424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490671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57356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69578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001847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89940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96596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05252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037862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437558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453826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20152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12347"/>
                  </a:ext>
                </a:extLst>
              </a:tr>
              <a:tr h="242462"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027523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B8ADB36-4A2E-4D06-B828-452AD4005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277593"/>
              </p:ext>
            </p:extLst>
          </p:nvPr>
        </p:nvGraphicFramePr>
        <p:xfrm>
          <a:off x="4174562" y="1100664"/>
          <a:ext cx="793637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16143" y="1191983"/>
            <a:ext cx="341901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Aktuální počty hospitalizovaných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091C0A-1EB0-4C87-8EC4-40E766C56E99}"/>
              </a:ext>
            </a:extLst>
          </p:cNvPr>
          <p:cNvSpPr txBox="1"/>
          <p:nvPr/>
        </p:nvSpPr>
        <p:spPr>
          <a:xfrm>
            <a:off x="1304530" y="1979016"/>
            <a:ext cx="166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Celkem: </a:t>
            </a:r>
            <a:r>
              <a:rPr lang="cs-CZ" b="1" dirty="0">
                <a:solidFill>
                  <a:prstClr val="black"/>
                </a:solidFill>
                <a:latin typeface="Calibri" panose="020F0502020204030204"/>
              </a:rPr>
              <a:t>2111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2457D8D-D3B4-4ED1-B486-9F4077D0C691}"/>
              </a:ext>
            </a:extLst>
          </p:cNvPr>
          <p:cNvSpPr txBox="1"/>
          <p:nvPr/>
        </p:nvSpPr>
        <p:spPr>
          <a:xfrm>
            <a:off x="5567134" y="2071349"/>
            <a:ext cx="489945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 bylo za celé období hospitalizováno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6 695</a:t>
            </a:r>
            <a:r>
              <a:rPr lang="cs-CZ" sz="1400" b="1" dirty="0">
                <a:solidFill>
                  <a:prstClr val="black"/>
                </a:solidFill>
              </a:rPr>
              <a:t> pacientů</a:t>
            </a:r>
            <a:r>
              <a:rPr lang="cs-CZ" sz="14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nemocnicích je nyní hospitalizováno </a:t>
            </a:r>
            <a:r>
              <a:rPr lang="en-US" sz="1400" b="1" dirty="0" smtClean="0">
                <a:solidFill>
                  <a:prstClr val="black"/>
                </a:solidFill>
                <a:latin typeface="Calibri" panose="020F0502020204030204"/>
              </a:rPr>
              <a:t>2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111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pacientů, z toho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19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v těžkém stavu nebo s komplikacemi.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76E0D84-E2C9-48DB-B17E-143DC389A4DE}"/>
              </a:ext>
            </a:extLst>
          </p:cNvPr>
          <p:cNvSpPr txBox="1"/>
          <p:nvPr/>
        </p:nvSpPr>
        <p:spPr>
          <a:xfrm rot="16200000">
            <a:off x="-427195" y="4241288"/>
            <a:ext cx="149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 hospitalizace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3207BA-2BD2-4208-BC9F-F3D04FE68536}"/>
              </a:ext>
            </a:extLst>
          </p:cNvPr>
          <p:cNvSpPr txBox="1"/>
          <p:nvPr/>
        </p:nvSpPr>
        <p:spPr>
          <a:xfrm>
            <a:off x="3204365" y="1979016"/>
            <a:ext cx="1121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Těžký stav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UPV / ECMO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6457D26-1706-49CC-8838-3DA4B51B822B}"/>
              </a:ext>
            </a:extLst>
          </p:cNvPr>
          <p:cNvSpPr txBox="1"/>
          <p:nvPr/>
        </p:nvSpPr>
        <p:spPr>
          <a:xfrm>
            <a:off x="166107" y="1653316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9. 10. 2020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A</a:t>
            </a:r>
            <a:r>
              <a:rPr lang="en-US" sz="2400" b="1" dirty="0" err="1">
                <a:solidFill>
                  <a:schemeClr val="tx2"/>
                </a:solidFill>
              </a:rPr>
              <a:t>ktu</a:t>
            </a:r>
            <a:r>
              <a:rPr lang="cs-CZ" sz="2400" b="1" dirty="0" err="1">
                <a:solidFill>
                  <a:schemeClr val="tx2"/>
                </a:solidFill>
              </a:rPr>
              <a:t>ální</a:t>
            </a:r>
            <a:r>
              <a:rPr lang="cs-CZ" sz="2400" b="1" dirty="0">
                <a:solidFill>
                  <a:schemeClr val="tx2"/>
                </a:solidFill>
              </a:rPr>
              <a:t> počty hospitalizovaných pacientů k </a:t>
            </a:r>
            <a:r>
              <a:rPr lang="en-US" sz="2400" b="1" dirty="0">
                <a:solidFill>
                  <a:schemeClr val="tx2"/>
                </a:solidFill>
              </a:rPr>
              <a:t>9</a:t>
            </a:r>
            <a:r>
              <a:rPr lang="cs-CZ" sz="2400" b="1" dirty="0">
                <a:solidFill>
                  <a:schemeClr val="tx2"/>
                </a:solidFill>
              </a:rPr>
              <a:t>.10. 2020</a:t>
            </a:r>
            <a:endParaRPr lang="cs-CZ" sz="2400" dirty="0">
              <a:solidFill>
                <a:schemeClr val="tx2"/>
              </a:solidFill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3FE7005-9699-49CA-82A6-5D8838122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78953"/>
              </p:ext>
            </p:extLst>
          </p:nvPr>
        </p:nvGraphicFramePr>
        <p:xfrm>
          <a:off x="404323" y="2348348"/>
          <a:ext cx="3075995" cy="41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">
            <a:extLst>
              <a:ext uri="{FF2B5EF4-FFF2-40B4-BE49-F238E27FC236}">
                <a16:creationId xmlns:a16="http://schemas.microsoft.com/office/drawing/2014/main" id="{D54BAE8F-ABC2-4BFB-A285-FC462EFD60F4}"/>
              </a:ext>
            </a:extLst>
          </p:cNvPr>
          <p:cNvSpPr txBox="1"/>
          <p:nvPr/>
        </p:nvSpPr>
        <p:spPr>
          <a:xfrm rot="20105733">
            <a:off x="9106728" y="3408666"/>
            <a:ext cx="2417109" cy="3870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</a:t>
            </a:r>
            <a:r>
              <a:rPr lang="cs-CZ" sz="1800" b="1" noProof="0" dirty="0">
                <a:solidFill>
                  <a:prstClr val="white"/>
                </a:solidFill>
                <a:latin typeface="Calibri" panose="020F0502020204030204"/>
              </a:rPr>
              <a:t>4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.10.2020: </a:t>
            </a:r>
            <a:r>
              <a:rPr lang="en-US" sz="1800" b="1" dirty="0">
                <a:solidFill>
                  <a:prstClr val="white"/>
                </a:solidFill>
                <a:latin typeface="Calibri" panose="020F0502020204030204"/>
              </a:rPr>
              <a:t>19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17402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Vývoj epidemie COVID-19 v ČR </a:t>
            </a:r>
            <a:br>
              <a:rPr lang="cs-CZ" sz="4000" dirty="0" smtClean="0"/>
            </a:br>
            <a:r>
              <a:rPr lang="cs-CZ" sz="4000" dirty="0" smtClean="0"/>
              <a:t>Souhrn hlavních statistických ukazatelů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12185"/>
            <a:ext cx="9144000" cy="156469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Základní přehled aktuálního vývoje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1156994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Vývoj počtu pozitivních a hospitalizovaných případů – uzavřená data k </a:t>
            </a:r>
            <a:r>
              <a:rPr lang="en-US" sz="2400" b="1" noProof="0" dirty="0">
                <a:solidFill>
                  <a:srgbClr val="44546A"/>
                </a:solidFill>
                <a:latin typeface="Calibri" panose="020F0502020204030204"/>
              </a:rPr>
              <a:t>9</a:t>
            </a:r>
            <a:r>
              <a:rPr lang="cs-CZ" sz="2400" b="1" noProof="0" dirty="0">
                <a:solidFill>
                  <a:srgbClr val="44546A"/>
                </a:solidFill>
                <a:latin typeface="Calibri" panose="020F0502020204030204"/>
              </a:rPr>
              <a:t>.10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.2020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2636FE7-B26B-4EFD-B128-8300FC189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417756"/>
              </p:ext>
            </p:extLst>
          </p:nvPr>
        </p:nvGraphicFramePr>
        <p:xfrm>
          <a:off x="494446" y="1368360"/>
          <a:ext cx="5425018" cy="4502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7AD4BF8-E08D-45E1-B49F-DFD88C6EED86}"/>
              </a:ext>
            </a:extLst>
          </p:cNvPr>
          <p:cNvSpPr txBox="1"/>
          <p:nvPr/>
        </p:nvSpPr>
        <p:spPr>
          <a:xfrm rot="16200000">
            <a:off x="-464967" y="2906946"/>
            <a:ext cx="1706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počet případů</a:t>
            </a:r>
          </a:p>
        </p:txBody>
      </p:sp>
      <p:graphicFrame>
        <p:nvGraphicFramePr>
          <p:cNvPr id="13" name="Chart 10">
            <a:extLst>
              <a:ext uri="{FF2B5EF4-FFF2-40B4-BE49-F238E27FC236}">
                <a16:creationId xmlns:a16="http://schemas.microsoft.com/office/drawing/2014/main" id="{42636FE7-B26B-4EFD-B128-8300FC189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260333"/>
              </p:ext>
            </p:extLst>
          </p:nvPr>
        </p:nvGraphicFramePr>
        <p:xfrm>
          <a:off x="6458012" y="1377238"/>
          <a:ext cx="5425018" cy="449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7">
            <a:extLst>
              <a:ext uri="{FF2B5EF4-FFF2-40B4-BE49-F238E27FC236}">
                <a16:creationId xmlns:a16="http://schemas.microsoft.com/office/drawing/2014/main" id="{B7AD4BF8-E08D-45E1-B49F-DFD88C6EED86}"/>
              </a:ext>
            </a:extLst>
          </p:cNvPr>
          <p:cNvSpPr txBox="1"/>
          <p:nvPr/>
        </p:nvSpPr>
        <p:spPr>
          <a:xfrm rot="16200000">
            <a:off x="5096834" y="2995845"/>
            <a:ext cx="225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Kumulativní počet případů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#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ovéPole 5">
            <a:extLst>
              <a:ext uri="{FF2B5EF4-FFF2-40B4-BE49-F238E27FC236}">
                <a16:creationId xmlns:a16="http://schemas.microsoft.com/office/drawing/2014/main" id="{156C2AA5-E3C2-4535-AED9-20625503DC84}"/>
              </a:ext>
            </a:extLst>
          </p:cNvPr>
          <p:cNvSpPr txBox="1"/>
          <p:nvPr/>
        </p:nvSpPr>
        <p:spPr>
          <a:xfrm>
            <a:off x="33617" y="6604084"/>
            <a:ext cx="120695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p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řípadě vysoce intenzivní péče znamená kumulativní počet případů počet všech pacientů, kteří kdykoliv v průběhu hospitalizace byli zařazeni do této kategorie (bez ohledu na stav k poslednímu datu sledování)</a:t>
            </a:r>
          </a:p>
        </p:txBody>
      </p:sp>
    </p:spTree>
    <p:extLst>
      <p:ext uri="{BB962C8B-B14F-4D97-AF65-F5344CB8AC3E}">
        <p14:creationId xmlns:p14="http://schemas.microsoft.com/office/powerpoint/2010/main" val="209808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2" y="3931234"/>
            <a:ext cx="11344275" cy="1974265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Krátkodobé predikce dalšího vývoje</a:t>
            </a:r>
          </a:p>
          <a:p>
            <a:r>
              <a:rPr lang="cs-CZ" sz="3900" b="1" dirty="0" smtClean="0"/>
              <a:t>SIR modely s odhadem reprodukčního čísla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7898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556550" y="144314"/>
            <a:ext cx="11354939" cy="6951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solidFill>
                  <a:srgbClr val="44546A"/>
                </a:solidFill>
                <a:latin typeface="Calibri" panose="020F0502020204030204"/>
              </a:rPr>
              <a:t>Odhad reprodukčního čísla z aktuální kalibrace SIR modelu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22828" y="829275"/>
            <a:ext cx="8346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Aktuální odhad R pro ČR</a:t>
            </a:r>
          </a:p>
          <a:p>
            <a:pPr lvl="0" algn="ctr">
              <a:defRPr/>
            </a:pPr>
            <a:r>
              <a:rPr lang="cs-CZ" sz="3200" dirty="0"/>
              <a:t>1,</a:t>
            </a:r>
            <a:r>
              <a:rPr lang="en-US" sz="3200" dirty="0"/>
              <a:t>53</a:t>
            </a:r>
            <a:r>
              <a:rPr lang="cs-CZ" sz="3200" dirty="0"/>
              <a:t> (</a:t>
            </a:r>
            <a:r>
              <a:rPr lang="en-US" sz="3200" dirty="0"/>
              <a:t>1,42</a:t>
            </a:r>
            <a:r>
              <a:rPr lang="cs-CZ" sz="3200" dirty="0"/>
              <a:t>–1,</a:t>
            </a:r>
            <a:r>
              <a:rPr lang="en-US" sz="3200" dirty="0"/>
              <a:t>64</a:t>
            </a:r>
            <a:r>
              <a:rPr lang="cs-CZ" sz="3200" dirty="0"/>
              <a:t>)*</a:t>
            </a:r>
            <a:endParaRPr kumimoji="0" lang="cs-CZ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B627DB5-E7BE-4826-83AC-838BCA5E7E3C}"/>
              </a:ext>
            </a:extLst>
          </p:cNvPr>
          <p:cNvSpPr txBox="1"/>
          <p:nvPr/>
        </p:nvSpPr>
        <p:spPr>
          <a:xfrm>
            <a:off x="243884" y="6372658"/>
            <a:ext cx="119481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* kalibrace reprodukčního čísla SIR epidemiologickým modelem pro krátkodobé predikce ÚZIS ČR v segmentu od 1</a:t>
            </a:r>
            <a:r>
              <a:rPr lang="en-US" sz="1100" dirty="0"/>
              <a:t>9</a:t>
            </a:r>
            <a:r>
              <a:rPr lang="cs-CZ" sz="1100" dirty="0"/>
              <a:t>.9.2020, interval odpovídá 95% intervalu neurčitosti z odhadů získaných kalibrací modelu,</a:t>
            </a:r>
            <a:br>
              <a:rPr lang="cs-CZ" sz="1100" dirty="0"/>
            </a:br>
            <a:r>
              <a:rPr lang="cs-CZ" sz="1100" dirty="0"/>
              <a:t>kalibračním cílem byly denní přírůstky, s vyjmutím volných dnů a jednoho následujícího dne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325FEB8-D18C-4524-BD8D-3B6FB338C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69" y="1860185"/>
            <a:ext cx="4331945" cy="234000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594D2C7-50D4-4BB9-B0A9-857FB7FA4693}"/>
              </a:ext>
            </a:extLst>
          </p:cNvPr>
          <p:cNvSpPr txBox="1"/>
          <p:nvPr/>
        </p:nvSpPr>
        <p:spPr>
          <a:xfrm rot="16200000">
            <a:off x="-427247" y="4702313"/>
            <a:ext cx="194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osob s COVID-19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73A617C-88BD-42BD-831B-37237A9BE8DA}"/>
              </a:ext>
            </a:extLst>
          </p:cNvPr>
          <p:cNvCxnSpPr>
            <a:cxnSpLocks/>
          </p:cNvCxnSpPr>
          <p:nvPr/>
        </p:nvCxnSpPr>
        <p:spPr>
          <a:xfrm flipH="1">
            <a:off x="1447801" y="2299127"/>
            <a:ext cx="1840522" cy="187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EE39D509-F762-4BE9-84C4-86A05605487C}"/>
              </a:ext>
            </a:extLst>
          </p:cNvPr>
          <p:cNvCxnSpPr>
            <a:cxnSpLocks/>
          </p:cNvCxnSpPr>
          <p:nvPr/>
        </p:nvCxnSpPr>
        <p:spPr>
          <a:xfrm>
            <a:off x="8976945" y="2219300"/>
            <a:ext cx="2336221" cy="1582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6">
            <a:extLst>
              <a:ext uri="{FF2B5EF4-FFF2-40B4-BE49-F238E27FC236}">
                <a16:creationId xmlns:a16="http://schemas.microsoft.com/office/drawing/2014/main" id="{E924041F-360E-45C3-A38B-47E09BA7A16D}"/>
              </a:ext>
            </a:extLst>
          </p:cNvPr>
          <p:cNvSpPr txBox="1"/>
          <p:nvPr/>
        </p:nvSpPr>
        <p:spPr>
          <a:xfrm>
            <a:off x="1447800" y="4099878"/>
            <a:ext cx="47071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počet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 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nově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prokázanou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nákazou COVID-19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E92EACB1-0AAA-4CE4-B890-588407951B4C}"/>
              </a:ext>
            </a:extLst>
          </p:cNvPr>
          <p:cNvGrpSpPr/>
          <p:nvPr/>
        </p:nvGrpSpPr>
        <p:grpSpPr>
          <a:xfrm>
            <a:off x="9718781" y="1744597"/>
            <a:ext cx="1591404" cy="276999"/>
            <a:chOff x="9718781" y="1744597"/>
            <a:chExt cx="1591404" cy="276999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EE53CF4F-FA17-40F7-A7B8-D9102C0E99E1}"/>
                </a:ext>
              </a:extLst>
            </p:cNvPr>
            <p:cNvSpPr txBox="1"/>
            <p:nvPr/>
          </p:nvSpPr>
          <p:spPr>
            <a:xfrm>
              <a:off x="9718781" y="1837223"/>
              <a:ext cx="108000" cy="10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27C9E81E-D515-4507-87C2-B695045A7025}"/>
                </a:ext>
              </a:extLst>
            </p:cNvPr>
            <p:cNvSpPr txBox="1"/>
            <p:nvPr/>
          </p:nvSpPr>
          <p:spPr>
            <a:xfrm>
              <a:off x="9820823" y="1744597"/>
              <a:ext cx="1489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Incidence</a:t>
              </a:r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BF1526AB-2B9D-480F-ABAB-79ACD5BD4B3E}"/>
              </a:ext>
            </a:extLst>
          </p:cNvPr>
          <p:cNvGrpSpPr/>
          <p:nvPr/>
        </p:nvGrpSpPr>
        <p:grpSpPr>
          <a:xfrm>
            <a:off x="7336556" y="2054922"/>
            <a:ext cx="1640389" cy="1615443"/>
            <a:chOff x="7336556" y="2088114"/>
            <a:chExt cx="1640389" cy="1615443"/>
          </a:xfrm>
        </p:grpSpPr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09D84044-E65C-486D-B1E5-04E65BAC5AFD}"/>
                </a:ext>
              </a:extLst>
            </p:cNvPr>
            <p:cNvSpPr txBox="1"/>
            <p:nvPr/>
          </p:nvSpPr>
          <p:spPr>
            <a:xfrm>
              <a:off x="7336556" y="2088114"/>
              <a:ext cx="1640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Prevalence na 100 000 obyvatel</a:t>
              </a:r>
            </a:p>
          </p:txBody>
        </p:sp>
        <p:pic>
          <p:nvPicPr>
            <p:cNvPr id="35" name="Obrázek 34">
              <a:extLst>
                <a:ext uri="{FF2B5EF4-FFF2-40B4-BE49-F238E27FC236}">
                  <a16:creationId xmlns:a16="http://schemas.microsoft.com/office/drawing/2014/main" id="{60D01A1A-CC99-40AE-AE4E-CAE42AD1D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8392" y="2541507"/>
              <a:ext cx="1143000" cy="1162050"/>
            </a:xfrm>
            <a:prstGeom prst="rect">
              <a:avLst/>
            </a:prstGeom>
          </p:spPr>
        </p:pic>
      </p:grpSp>
      <p:graphicFrame>
        <p:nvGraphicFramePr>
          <p:cNvPr id="36" name="Chart 4">
            <a:extLst>
              <a:ext uri="{FF2B5EF4-FFF2-40B4-BE49-F238E27FC236}">
                <a16:creationId xmlns:a16="http://schemas.microsoft.com/office/drawing/2014/main" id="{CFE3CCA1-BCD6-4B8B-AE22-76FFB8F9AB6E}"/>
              </a:ext>
            </a:extLst>
          </p:cNvPr>
          <p:cNvGraphicFramePr/>
          <p:nvPr>
            <p:extLst/>
          </p:nvPr>
        </p:nvGraphicFramePr>
        <p:xfrm>
          <a:off x="418529" y="3570515"/>
          <a:ext cx="11354940" cy="273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937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04825" y="1038225"/>
            <a:ext cx="11068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Při stávajícím vývoji parametrů epidemie je úplné zastavení růstu málo pravděpodobné </a:t>
            </a:r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4825" y="4152900"/>
            <a:ext cx="11068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Proto prediktivní scénáře kalkulují v optimistické části pouze se zpomalením růstu, tedy s poklesem současné hodnoty R na 1,1 </a:t>
            </a:r>
            <a:endParaRPr lang="cs-CZ" sz="2200" dirty="0"/>
          </a:p>
        </p:txBody>
      </p:sp>
      <p:sp>
        <p:nvSpPr>
          <p:cNvPr id="2" name="Šipka dolů 1"/>
          <p:cNvSpPr/>
          <p:nvPr/>
        </p:nvSpPr>
        <p:spPr>
          <a:xfrm>
            <a:off x="5743575" y="2695575"/>
            <a:ext cx="600075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13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556550" y="144314"/>
            <a:ext cx="11354939" cy="6951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solidFill>
                  <a:srgbClr val="002060"/>
                </a:solidFill>
                <a:latin typeface="Calibri" panose="020F0502020204030204"/>
              </a:rPr>
              <a:t>Nové predikce ve čtyřech scénářích: </a:t>
            </a:r>
            <a:r>
              <a:rPr lang="cs-CZ" sz="3200" b="1" dirty="0">
                <a:solidFill>
                  <a:srgbClr val="C00000"/>
                </a:solidFill>
                <a:latin typeface="Calibri" panose="020F0502020204030204"/>
              </a:rPr>
              <a:t>projekce</a:t>
            </a:r>
            <a:r>
              <a:rPr lang="cs-CZ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cs-CZ" sz="3200" b="1" dirty="0">
                <a:solidFill>
                  <a:srgbClr val="C00000"/>
                </a:solidFill>
                <a:latin typeface="Calibri" panose="020F0502020204030204"/>
              </a:rPr>
              <a:t>do</a:t>
            </a:r>
            <a:r>
              <a:rPr lang="cs-CZ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Calibri" panose="020F0502020204030204"/>
              </a:rPr>
              <a:t>konce </a:t>
            </a:r>
            <a:r>
              <a:rPr lang="cs-CZ" sz="3200" b="1" dirty="0">
                <a:solidFill>
                  <a:srgbClr val="C00000"/>
                </a:solidFill>
                <a:latin typeface="Calibri" panose="020F0502020204030204"/>
              </a:rPr>
              <a:t>října  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9D1EEF6-BFB3-4605-9A1B-7484937A52E3}"/>
              </a:ext>
            </a:extLst>
          </p:cNvPr>
          <p:cNvSpPr txBox="1"/>
          <p:nvPr/>
        </p:nvSpPr>
        <p:spPr>
          <a:xfrm>
            <a:off x="556550" y="874308"/>
            <a:ext cx="1127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Charakter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se </a:t>
            </a:r>
            <a:r>
              <a:rPr lang="en-US" dirty="0" err="1"/>
              <a:t>odv</a:t>
            </a:r>
            <a:r>
              <a:rPr lang="cs-CZ" dirty="0" err="1"/>
              <a:t>íjí</a:t>
            </a:r>
            <a:r>
              <a:rPr lang="cs-CZ" dirty="0"/>
              <a:t> od parametru modelu – odhadované hodnoty efektivního reprodukčního čísla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66925" y="1703325"/>
            <a:ext cx="386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/>
              <a:t>Scénáře vývoje dle hodnoty reprodukčního čísla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686550" y="1323772"/>
            <a:ext cx="503148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Rizikový scénář při opětovném navýšení R </a:t>
            </a:r>
            <a:r>
              <a:rPr lang="cs-CZ" b="1" dirty="0" smtClean="0">
                <a:solidFill>
                  <a:schemeClr val="bg1"/>
                </a:solidFill>
              </a:rPr>
              <a:t>&gt; 1,5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686550" y="2632677"/>
            <a:ext cx="503148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Scénář </a:t>
            </a:r>
            <a:r>
              <a:rPr lang="cs-CZ" b="1" dirty="0">
                <a:solidFill>
                  <a:schemeClr val="bg1"/>
                </a:solidFill>
              </a:rPr>
              <a:t>vedoucí k </a:t>
            </a:r>
            <a:r>
              <a:rPr lang="cs-CZ" b="1" dirty="0" smtClean="0">
                <a:solidFill>
                  <a:schemeClr val="bg1"/>
                </a:solidFill>
              </a:rPr>
              <a:t>zpomalení růstu R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6048375" y="1549326"/>
            <a:ext cx="523875" cy="56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6048375" y="2188241"/>
            <a:ext cx="523875" cy="640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11314730" y="4398271"/>
            <a:ext cx="741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  <a:endParaRPr lang="cs-CZ" sz="6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7" name="Chart 4">
            <a:extLst>
              <a:ext uri="{FF2B5EF4-FFF2-40B4-BE49-F238E27FC236}">
                <a16:creationId xmlns:a16="http://schemas.microsoft.com/office/drawing/2014/main" id="{F0CA6C70-9B59-4D50-B46A-3E4563CC17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102408"/>
              </p:ext>
            </p:extLst>
          </p:nvPr>
        </p:nvGraphicFramePr>
        <p:xfrm>
          <a:off x="89825" y="3308406"/>
          <a:ext cx="11354940" cy="354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6">
            <a:extLst>
              <a:ext uri="{FF2B5EF4-FFF2-40B4-BE49-F238E27FC236}">
                <a16:creationId xmlns:a16="http://schemas.microsoft.com/office/drawing/2014/main" id="{9973232A-9684-4FC9-AE77-1386A1121E76}"/>
              </a:ext>
            </a:extLst>
          </p:cNvPr>
          <p:cNvSpPr txBox="1"/>
          <p:nvPr/>
        </p:nvSpPr>
        <p:spPr>
          <a:xfrm>
            <a:off x="348709" y="2847635"/>
            <a:ext cx="29728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počet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 s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nově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prokázanou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nákazou COVID-19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9EF0188C-E2B3-4E06-9AFE-71EEB5D0D255}"/>
              </a:ext>
            </a:extLst>
          </p:cNvPr>
          <p:cNvSpPr txBox="1"/>
          <p:nvPr/>
        </p:nvSpPr>
        <p:spPr>
          <a:xfrm>
            <a:off x="5422415" y="4665207"/>
            <a:ext cx="17757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/>
              <a:t>6</a:t>
            </a:r>
            <a:r>
              <a:rPr lang="en-US" sz="1200" b="1" dirty="0"/>
              <a:t>.-9</a:t>
            </a:r>
            <a:r>
              <a:rPr lang="cs-CZ" sz="1200" b="1" dirty="0"/>
              <a:t>.10.2020</a:t>
            </a:r>
          </a:p>
          <a:p>
            <a:pPr algn="r"/>
            <a:r>
              <a:rPr lang="en-US" sz="1200" dirty="0"/>
              <a:t>23 808</a:t>
            </a:r>
            <a:r>
              <a:rPr lang="cs-CZ" sz="1200" dirty="0"/>
              <a:t> pozorovaných</a:t>
            </a:r>
          </a:p>
          <a:p>
            <a:pPr algn="r"/>
            <a:r>
              <a:rPr lang="en-US" sz="1200" dirty="0">
                <a:solidFill>
                  <a:srgbClr val="FFC000"/>
                </a:solidFill>
              </a:rPr>
              <a:t>24 411</a:t>
            </a:r>
            <a:r>
              <a:rPr lang="cs-CZ" sz="1200" dirty="0">
                <a:solidFill>
                  <a:srgbClr val="FFC000"/>
                </a:solidFill>
              </a:rPr>
              <a:t> modelovaných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CCBB159-F747-4101-9804-DCCF3979AB86}"/>
              </a:ext>
            </a:extLst>
          </p:cNvPr>
          <p:cNvSpPr txBox="1"/>
          <p:nvPr/>
        </p:nvSpPr>
        <p:spPr>
          <a:xfrm>
            <a:off x="6736746" y="3542290"/>
            <a:ext cx="167259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/>
              <a:t>15.10.2020</a:t>
            </a:r>
          </a:p>
          <a:p>
            <a:pPr algn="r"/>
            <a:r>
              <a:rPr lang="en-US" sz="1200" dirty="0">
                <a:solidFill>
                  <a:srgbClr val="FF0000"/>
                </a:solidFill>
              </a:rPr>
              <a:t>12 030</a:t>
            </a:r>
            <a:r>
              <a:rPr lang="cs-CZ" sz="1200" dirty="0">
                <a:solidFill>
                  <a:srgbClr val="FF0000"/>
                </a:solidFill>
              </a:rPr>
              <a:t> predikovaných</a:t>
            </a:r>
            <a:endParaRPr lang="en-US" sz="1200" dirty="0">
              <a:solidFill>
                <a:srgbClr val="FF0000"/>
              </a:solidFill>
            </a:endParaRPr>
          </a:p>
          <a:p>
            <a:pPr algn="r"/>
            <a:r>
              <a:rPr lang="en-US" sz="1200" dirty="0">
                <a:solidFill>
                  <a:srgbClr val="FFC000"/>
                </a:solidFill>
              </a:rPr>
              <a:t>10 992</a:t>
            </a:r>
            <a:r>
              <a:rPr lang="cs-CZ" sz="1200" dirty="0">
                <a:solidFill>
                  <a:srgbClr val="FFC000"/>
                </a:solidFill>
              </a:rPr>
              <a:t> predikovaných</a:t>
            </a:r>
            <a:endParaRPr lang="en-US" sz="1200" dirty="0">
              <a:solidFill>
                <a:srgbClr val="FFC000"/>
              </a:solidFill>
            </a:endParaRPr>
          </a:p>
          <a:p>
            <a:pPr algn="r"/>
            <a:r>
              <a:rPr lang="en-US" sz="1200" dirty="0">
                <a:solidFill>
                  <a:srgbClr val="4472C4"/>
                </a:solidFill>
              </a:rPr>
              <a:t>9 320</a:t>
            </a:r>
            <a:r>
              <a:rPr lang="cs-CZ" sz="1200" dirty="0">
                <a:solidFill>
                  <a:srgbClr val="4472C4"/>
                </a:solidFill>
              </a:rPr>
              <a:t> predikovaných</a:t>
            </a:r>
          </a:p>
          <a:p>
            <a:pPr algn="r"/>
            <a:r>
              <a:rPr lang="cs-CZ" sz="1200" dirty="0">
                <a:solidFill>
                  <a:srgbClr val="00B050"/>
                </a:solidFill>
              </a:rPr>
              <a:t>5 922 predikovaných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A2804D56-02B2-4973-BB11-F4F0C0B390B1}"/>
              </a:ext>
            </a:extLst>
          </p:cNvPr>
          <p:cNvSpPr txBox="1"/>
          <p:nvPr/>
        </p:nvSpPr>
        <p:spPr>
          <a:xfrm>
            <a:off x="8599232" y="3133256"/>
            <a:ext cx="157599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/>
              <a:t>31.10.2020</a:t>
            </a:r>
          </a:p>
          <a:p>
            <a:pPr algn="r"/>
            <a:r>
              <a:rPr lang="en-US" sz="1200" dirty="0">
                <a:solidFill>
                  <a:srgbClr val="FF0000"/>
                </a:solidFill>
              </a:rPr>
              <a:t>47 773</a:t>
            </a:r>
            <a:r>
              <a:rPr lang="cs-CZ" sz="1200" dirty="0">
                <a:solidFill>
                  <a:srgbClr val="FF0000"/>
                </a:solidFill>
              </a:rPr>
              <a:t> predikovaných</a:t>
            </a:r>
            <a:endParaRPr lang="en-US" sz="1200" dirty="0">
              <a:solidFill>
                <a:srgbClr val="FF0000"/>
              </a:solidFill>
            </a:endParaRPr>
          </a:p>
          <a:p>
            <a:pPr algn="r"/>
            <a:r>
              <a:rPr lang="en-US" sz="1200" dirty="0">
                <a:solidFill>
                  <a:srgbClr val="FFC000"/>
                </a:solidFill>
              </a:rPr>
              <a:t>38 006</a:t>
            </a:r>
            <a:r>
              <a:rPr lang="cs-CZ" sz="1200" dirty="0">
                <a:solidFill>
                  <a:srgbClr val="FFC000"/>
                </a:solidFill>
              </a:rPr>
              <a:t> predikovaných</a:t>
            </a:r>
            <a:endParaRPr lang="en-US" sz="1200" dirty="0">
              <a:solidFill>
                <a:srgbClr val="FFC000"/>
              </a:solidFill>
            </a:endParaRPr>
          </a:p>
          <a:p>
            <a:pPr algn="r"/>
            <a:r>
              <a:rPr lang="en-US" sz="1200" dirty="0">
                <a:solidFill>
                  <a:srgbClr val="4472C4"/>
                </a:solidFill>
              </a:rPr>
              <a:t>25 017</a:t>
            </a:r>
            <a:r>
              <a:rPr lang="cs-CZ" sz="1200" dirty="0">
                <a:solidFill>
                  <a:srgbClr val="4472C4"/>
                </a:solidFill>
              </a:rPr>
              <a:t> predikovaných</a:t>
            </a:r>
          </a:p>
          <a:p>
            <a:pPr algn="r"/>
            <a:r>
              <a:rPr lang="cs-CZ" sz="1200" dirty="0">
                <a:solidFill>
                  <a:srgbClr val="00B050"/>
                </a:solidFill>
              </a:rPr>
              <a:t>7 922 predikovaných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C30817D-3BA1-409A-9AC9-3653DC34BFC6}"/>
              </a:ext>
            </a:extLst>
          </p:cNvPr>
          <p:cNvSpPr txBox="1"/>
          <p:nvPr/>
        </p:nvSpPr>
        <p:spPr>
          <a:xfrm>
            <a:off x="1320248" y="4236183"/>
            <a:ext cx="386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Epidemická křivka odpovídající R = 1</a:t>
            </a:r>
            <a:r>
              <a:rPr lang="en-US" sz="1400" b="1" dirty="0"/>
              <a:t>,60</a:t>
            </a:r>
            <a:endParaRPr lang="cs-CZ" sz="1400" b="1" dirty="0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C252247D-CC0C-46F6-870D-773F98678DA4}"/>
              </a:ext>
            </a:extLst>
          </p:cNvPr>
          <p:cNvSpPr/>
          <p:nvPr/>
        </p:nvSpPr>
        <p:spPr>
          <a:xfrm>
            <a:off x="1025503" y="3911175"/>
            <a:ext cx="237744" cy="237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10AE5645-DBC0-4E64-805B-F89747665691}"/>
              </a:ext>
            </a:extLst>
          </p:cNvPr>
          <p:cNvSpPr txBox="1"/>
          <p:nvPr/>
        </p:nvSpPr>
        <p:spPr>
          <a:xfrm>
            <a:off x="1320249" y="3877996"/>
            <a:ext cx="534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Data z IS IN</a:t>
            </a:r>
            <a:endParaRPr lang="cs-CZ" sz="1100" dirty="0"/>
          </a:p>
        </p:txBody>
      </p: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E7931412-BBFE-4D32-A6DC-7B318D32E4A1}"/>
              </a:ext>
            </a:extLst>
          </p:cNvPr>
          <p:cNvCxnSpPr>
            <a:cxnSpLocks/>
          </p:cNvCxnSpPr>
          <p:nvPr/>
        </p:nvCxnSpPr>
        <p:spPr>
          <a:xfrm>
            <a:off x="1025503" y="4363786"/>
            <a:ext cx="237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091620D0-EB40-43F7-8D90-80CA81CEFFA1}"/>
              </a:ext>
            </a:extLst>
          </p:cNvPr>
          <p:cNvSpPr txBox="1"/>
          <p:nvPr/>
        </p:nvSpPr>
        <p:spPr>
          <a:xfrm>
            <a:off x="1320248" y="4459490"/>
            <a:ext cx="313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/>
              <a:t>Epidemická křivka odpovídající R = 1,</a:t>
            </a:r>
            <a:r>
              <a:rPr lang="en-US" sz="1400" b="1" u="sng" dirty="0"/>
              <a:t>53</a:t>
            </a:r>
            <a:endParaRPr lang="cs-CZ" sz="1400" b="1" u="sng" dirty="0"/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9AA48E8-9EB8-4079-82FE-5ECB1D5CEECC}"/>
              </a:ext>
            </a:extLst>
          </p:cNvPr>
          <p:cNvCxnSpPr>
            <a:cxnSpLocks/>
          </p:cNvCxnSpPr>
          <p:nvPr/>
        </p:nvCxnSpPr>
        <p:spPr>
          <a:xfrm>
            <a:off x="1025503" y="4587093"/>
            <a:ext cx="2377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64B56C9-14CA-4D93-85F3-8862872BDA95}"/>
              </a:ext>
            </a:extLst>
          </p:cNvPr>
          <p:cNvSpPr txBox="1"/>
          <p:nvPr/>
        </p:nvSpPr>
        <p:spPr>
          <a:xfrm>
            <a:off x="1320248" y="4682797"/>
            <a:ext cx="386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Epidemická křivka odpovídající R = 1,</a:t>
            </a:r>
            <a:r>
              <a:rPr lang="en-US" sz="1400" b="1" dirty="0"/>
              <a:t>40</a:t>
            </a:r>
            <a:endParaRPr lang="cs-CZ" sz="1400" b="1" dirty="0"/>
          </a:p>
        </p:txBody>
      </p: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D28A2BEA-CABC-4148-9377-0389A946583E}"/>
              </a:ext>
            </a:extLst>
          </p:cNvPr>
          <p:cNvCxnSpPr>
            <a:cxnSpLocks/>
          </p:cNvCxnSpPr>
          <p:nvPr/>
        </p:nvCxnSpPr>
        <p:spPr>
          <a:xfrm>
            <a:off x="1025503" y="4810400"/>
            <a:ext cx="237744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A4582313-9D71-4DBB-AD36-15F206BEA8CD}"/>
              </a:ext>
            </a:extLst>
          </p:cNvPr>
          <p:cNvSpPr txBox="1"/>
          <p:nvPr/>
        </p:nvSpPr>
        <p:spPr>
          <a:xfrm>
            <a:off x="1320248" y="4906103"/>
            <a:ext cx="3861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Epidemická křivka odpovídající R = </a:t>
            </a:r>
            <a:r>
              <a:rPr lang="en-US" sz="1400" b="1" dirty="0"/>
              <a:t>1,10</a:t>
            </a:r>
            <a:endParaRPr lang="cs-CZ" sz="1400" b="1" dirty="0"/>
          </a:p>
          <a:p>
            <a:r>
              <a:rPr lang="cs-CZ" sz="1100" dirty="0"/>
              <a:t>(model pro krátkodobé predikce ÚZIS ČR, kalibrace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10</a:t>
            </a:r>
            <a:r>
              <a:rPr lang="cs-CZ" sz="1100" dirty="0"/>
              <a:t>. 10. 2020,</a:t>
            </a:r>
            <a:r>
              <a:rPr lang="en-US" sz="1100" dirty="0"/>
              <a:t> </a:t>
            </a:r>
            <a:r>
              <a:rPr lang="cs-CZ" sz="1100" dirty="0"/>
              <a:t>hodnoty pro kalibraci plnou čarou)</a:t>
            </a:r>
          </a:p>
        </p:txBody>
      </p: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F56F3664-B29F-4B13-81AD-CB0B11203587}"/>
              </a:ext>
            </a:extLst>
          </p:cNvPr>
          <p:cNvCxnSpPr>
            <a:cxnSpLocks/>
          </p:cNvCxnSpPr>
          <p:nvPr/>
        </p:nvCxnSpPr>
        <p:spPr>
          <a:xfrm>
            <a:off x="1025503" y="5033706"/>
            <a:ext cx="2377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55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04825" y="1038225"/>
            <a:ext cx="110680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Různé scénáře povedou k různých počtům nově diagnostikovaných úhrnně za měsíc říjen </a:t>
            </a:r>
          </a:p>
          <a:p>
            <a:pPr algn="ctr"/>
            <a:r>
              <a:rPr lang="cs-CZ" sz="3200" b="1" dirty="0"/>
              <a:t>a tedy i průměrně za den</a:t>
            </a:r>
          </a:p>
          <a:p>
            <a:pPr algn="ctr"/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4825" y="3924300"/>
            <a:ext cx="110680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Následující tabulka tyto projekce shrnuje jednak pro první polovinu října a jednak pro celý měsíc říjen </a:t>
            </a:r>
          </a:p>
          <a:p>
            <a:pPr algn="ctr"/>
            <a:endParaRPr lang="cs-CZ" sz="2200" dirty="0"/>
          </a:p>
        </p:txBody>
      </p:sp>
      <p:sp>
        <p:nvSpPr>
          <p:cNvPr id="2" name="Šipka dolů 1"/>
          <p:cNvSpPr/>
          <p:nvPr/>
        </p:nvSpPr>
        <p:spPr>
          <a:xfrm>
            <a:off x="5743575" y="2695575"/>
            <a:ext cx="600075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480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556550" y="144314"/>
            <a:ext cx="11354939" cy="6951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tx2"/>
                </a:solidFill>
              </a:rPr>
              <a:t>Nov</a:t>
            </a:r>
            <a:r>
              <a:rPr lang="cs-CZ" sz="3200" b="1" dirty="0">
                <a:solidFill>
                  <a:schemeClr val="tx2"/>
                </a:solidFill>
              </a:rPr>
              <a:t>á </a:t>
            </a:r>
            <a:r>
              <a:rPr lang="cs-CZ" sz="3200" b="1" dirty="0" err="1">
                <a:solidFill>
                  <a:schemeClr val="tx2"/>
                </a:solidFill>
              </a:rPr>
              <a:t>rekalibrace</a:t>
            </a:r>
            <a:r>
              <a:rPr lang="cs-CZ" sz="3200" b="1" dirty="0">
                <a:solidFill>
                  <a:schemeClr val="tx2"/>
                </a:solidFill>
              </a:rPr>
              <a:t> prediktivního modelu k </a:t>
            </a:r>
            <a:r>
              <a:rPr lang="en-US" sz="3200" b="1" dirty="0">
                <a:solidFill>
                  <a:schemeClr val="tx2"/>
                </a:solidFill>
              </a:rPr>
              <a:t>10</a:t>
            </a:r>
            <a:r>
              <a:rPr lang="cs-CZ" sz="3200" b="1" dirty="0">
                <a:solidFill>
                  <a:schemeClr val="tx2"/>
                </a:solidFill>
              </a:rPr>
              <a:t>. 10. – celá ČR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9FFDB16-6BA7-414C-AA21-906CE20CF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32837"/>
              </p:ext>
            </p:extLst>
          </p:nvPr>
        </p:nvGraphicFramePr>
        <p:xfrm>
          <a:off x="1190228" y="2185334"/>
          <a:ext cx="10087583" cy="380050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86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648">
                  <a:extLst>
                    <a:ext uri="{9D8B030D-6E8A-4147-A177-3AD203B41FA5}">
                      <a16:colId xmlns:a16="http://schemas.microsoft.com/office/drawing/2014/main" val="938105159"/>
                    </a:ext>
                  </a:extLst>
                </a:gridCol>
                <a:gridCol w="1019648">
                  <a:extLst>
                    <a:ext uri="{9D8B030D-6E8A-4147-A177-3AD203B41FA5}">
                      <a16:colId xmlns:a16="http://schemas.microsoft.com/office/drawing/2014/main" val="2272550134"/>
                    </a:ext>
                  </a:extLst>
                </a:gridCol>
                <a:gridCol w="1019648">
                  <a:extLst>
                    <a:ext uri="{9D8B030D-6E8A-4147-A177-3AD203B41FA5}">
                      <a16:colId xmlns:a16="http://schemas.microsoft.com/office/drawing/2014/main" val="3889585356"/>
                    </a:ext>
                  </a:extLst>
                </a:gridCol>
                <a:gridCol w="880541">
                  <a:extLst>
                    <a:ext uri="{9D8B030D-6E8A-4147-A177-3AD203B41FA5}">
                      <a16:colId xmlns:a16="http://schemas.microsoft.com/office/drawing/2014/main" val="2487868241"/>
                    </a:ext>
                  </a:extLst>
                </a:gridCol>
                <a:gridCol w="880541">
                  <a:extLst>
                    <a:ext uri="{9D8B030D-6E8A-4147-A177-3AD203B41FA5}">
                      <a16:colId xmlns:a16="http://schemas.microsoft.com/office/drawing/2014/main" val="2891010204"/>
                    </a:ext>
                  </a:extLst>
                </a:gridCol>
                <a:gridCol w="880541">
                  <a:extLst>
                    <a:ext uri="{9D8B030D-6E8A-4147-A177-3AD203B41FA5}">
                      <a16:colId xmlns:a16="http://schemas.microsoft.com/office/drawing/2014/main" val="23403849"/>
                    </a:ext>
                  </a:extLst>
                </a:gridCol>
                <a:gridCol w="880541">
                  <a:extLst>
                    <a:ext uri="{9D8B030D-6E8A-4147-A177-3AD203B41FA5}">
                      <a16:colId xmlns:a16="http://schemas.microsoft.com/office/drawing/2014/main" val="3264344487"/>
                    </a:ext>
                  </a:extLst>
                </a:gridCol>
              </a:tblGrid>
              <a:tr h="1179937">
                <a:tc>
                  <a:txBody>
                    <a:bodyPr/>
                    <a:lstStyle/>
                    <a:p>
                      <a:pPr algn="l"/>
                      <a:endParaRPr lang="cs-CZ" sz="1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800" u="sng" dirty="0"/>
                        <a:t>Predikovaný celkový počet</a:t>
                      </a:r>
                      <a:r>
                        <a:rPr lang="cs-CZ" sz="1800" u="none" dirty="0"/>
                        <a:t> </a:t>
                      </a:r>
                      <a:br>
                        <a:rPr lang="cs-CZ" sz="1800" u="none" dirty="0"/>
                      </a:br>
                      <a:r>
                        <a:rPr lang="cs-CZ" sz="1800" u="none" dirty="0"/>
                        <a:t>osob </a:t>
                      </a:r>
                      <a:r>
                        <a:rPr lang="cs-CZ" sz="1800" dirty="0"/>
                        <a:t>s nově prokázanou nákazou </a:t>
                      </a:r>
                      <a:br>
                        <a:rPr lang="cs-CZ" sz="1800" dirty="0"/>
                      </a:br>
                      <a:r>
                        <a:rPr lang="cs-CZ" sz="1800" dirty="0"/>
                        <a:t>COVID-19</a:t>
                      </a:r>
                      <a:endParaRPr lang="cs-CZ" sz="1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sng" dirty="0"/>
                        <a:t>Predikovaný průměrný denní počet</a:t>
                      </a:r>
                      <a:r>
                        <a:rPr lang="cs-CZ" sz="1800" dirty="0"/>
                        <a:t> </a:t>
                      </a:r>
                      <a:r>
                        <a:rPr lang="cs-CZ" sz="1800" u="none" dirty="0"/>
                        <a:t>osob</a:t>
                      </a:r>
                      <a:r>
                        <a:rPr lang="cs-CZ" sz="1800" dirty="0"/>
                        <a:t> s nově prokázanou nákazou COVID-19</a:t>
                      </a:r>
                      <a:endParaRPr lang="cs-CZ" sz="1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Hodnota 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1,10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1,40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1,53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1,60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1,10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1,40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1,53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1,60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347126"/>
                  </a:ext>
                </a:extLst>
              </a:tr>
              <a:tr h="8735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Období </a:t>
                      </a:r>
                      <a:r>
                        <a:rPr lang="cs-CZ" sz="1800" b="1" u="none" strike="noStrike" dirty="0">
                          <a:effectLst/>
                        </a:rPr>
                        <a:t>1.–15.10.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tisíc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tisíc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tisíc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tisíc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4 857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5 781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6 213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6 476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5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Období </a:t>
                      </a:r>
                      <a:r>
                        <a:rPr lang="cs-CZ" sz="1800" b="1" u="none" strike="noStrike" dirty="0">
                          <a:effectLst/>
                        </a:rPr>
                        <a:t>16.–31.10.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tisíc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tisíc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tisíc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tisíc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6 961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16 390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22 606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27 013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A8F32B7D-2094-4232-AD78-BE19DD7B9AE6}"/>
              </a:ext>
            </a:extLst>
          </p:cNvPr>
          <p:cNvSpPr txBox="1"/>
          <p:nvPr/>
        </p:nvSpPr>
        <p:spPr>
          <a:xfrm>
            <a:off x="556550" y="1035338"/>
            <a:ext cx="11202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Epidemické křivky vytvořeny pomocí modelu pro krátkodobé predikce ÚZIS ČR, kalibrace provedena </a:t>
            </a:r>
            <a:r>
              <a:rPr lang="en-US" b="1" dirty="0"/>
              <a:t>10</a:t>
            </a:r>
            <a:r>
              <a:rPr lang="cs-CZ" b="1" dirty="0"/>
              <a:t>. 10.2020. </a:t>
            </a:r>
          </a:p>
          <a:p>
            <a:pPr algn="ctr"/>
            <a:endParaRPr lang="cs-CZ" b="1" dirty="0"/>
          </a:p>
          <a:p>
            <a:pPr algn="ctr"/>
            <a:r>
              <a:rPr lang="cs-CZ" sz="2000" b="1" dirty="0"/>
              <a:t>ZÁKLADNÍ SOUHRNNÉ STATISTIKY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07557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556550" y="144314"/>
            <a:ext cx="11354939" cy="6951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cs-CZ" sz="3200" b="1" dirty="0" smtClean="0">
                <a:solidFill>
                  <a:schemeClr val="tx2"/>
                </a:solidFill>
              </a:rPr>
              <a:t>Krátkodobá predikce hospitalizační mortality </a:t>
            </a:r>
            <a:endParaRPr lang="cs-CZ" sz="3200" b="1" dirty="0">
              <a:solidFill>
                <a:schemeClr val="tx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3825" y="3436875"/>
            <a:ext cx="386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/>
              <a:t>Scénáře vývoje dle hodnoty reprodukčního čísla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743450" y="1323772"/>
            <a:ext cx="420052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Rizikový scénář při </a:t>
            </a:r>
            <a:r>
              <a:rPr lang="cs-CZ" b="1" dirty="0" smtClean="0">
                <a:solidFill>
                  <a:schemeClr val="bg1"/>
                </a:solidFill>
              </a:rPr>
              <a:t>R =1,5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43450" y="5993975"/>
            <a:ext cx="420052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Scénář </a:t>
            </a:r>
            <a:r>
              <a:rPr lang="cs-CZ" b="1" dirty="0">
                <a:solidFill>
                  <a:schemeClr val="bg1"/>
                </a:solidFill>
              </a:rPr>
              <a:t>vedoucí k </a:t>
            </a:r>
            <a:r>
              <a:rPr lang="cs-CZ" b="1" dirty="0" smtClean="0">
                <a:solidFill>
                  <a:schemeClr val="bg1"/>
                </a:solidFill>
              </a:rPr>
              <a:t>zpomalení růstu, R = 1,1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2924175" y="1693104"/>
            <a:ext cx="1609725" cy="161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924175" y="4395298"/>
            <a:ext cx="1609725" cy="1549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9124950" y="5697926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966</a:t>
            </a:r>
            <a:r>
              <a:rPr lang="cs-CZ" dirty="0" smtClean="0"/>
              <a:t> zemřelých za říjen</a:t>
            </a:r>
          </a:p>
          <a:p>
            <a:r>
              <a:rPr lang="cs-CZ" dirty="0" smtClean="0"/>
              <a:t>Průměrné počty zemřelých denně na konci října: 40 - 45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43451" y="4446461"/>
            <a:ext cx="420052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Scénář při R = 1,21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743450" y="2864416"/>
            <a:ext cx="420052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Scénář při R = 1,40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153525" y="1097351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1755</a:t>
            </a:r>
            <a:r>
              <a:rPr lang="cs-CZ" dirty="0" smtClean="0"/>
              <a:t> zemřelých za říjen</a:t>
            </a:r>
          </a:p>
          <a:p>
            <a:r>
              <a:rPr lang="cs-CZ" dirty="0" smtClean="0"/>
              <a:t>Průměrné počty zemřelých denně na konci října: 130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153525" y="2568367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1495</a:t>
            </a:r>
            <a:r>
              <a:rPr lang="cs-CZ" dirty="0" smtClean="0"/>
              <a:t> zemřelých za říjen</a:t>
            </a:r>
          </a:p>
          <a:p>
            <a:r>
              <a:rPr lang="cs-CZ" dirty="0" smtClean="0"/>
              <a:t>Průměrné počty zemřelých denně na konci října: 96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9153525" y="4150412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1118 </a:t>
            </a:r>
            <a:r>
              <a:rPr lang="cs-CZ" dirty="0" smtClean="0"/>
              <a:t>zemřelých za říjen</a:t>
            </a:r>
          </a:p>
          <a:p>
            <a:r>
              <a:rPr lang="cs-CZ" dirty="0" smtClean="0"/>
              <a:t>Průměrné počty zemřelých denně na konci října: 57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027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2" y="3931234"/>
            <a:ext cx="11530013" cy="1974265"/>
          </a:xfrm>
        </p:spPr>
        <p:txBody>
          <a:bodyPr>
            <a:normAutofit fontScale="92500"/>
          </a:bodyPr>
          <a:lstStyle/>
          <a:p>
            <a:r>
              <a:rPr lang="cs-CZ" sz="5400" b="1" dirty="0" smtClean="0"/>
              <a:t>Krátkodobé predikce vývoje hospitalizací</a:t>
            </a:r>
          </a:p>
          <a:p>
            <a:r>
              <a:rPr lang="cs-CZ" sz="3900" b="1" dirty="0" smtClean="0"/>
              <a:t>Stavové modely predikující celkové počty hospitalizovaných a počty pacientů vyžadujících intenzivní léčbu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25669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04825" y="1038225"/>
            <a:ext cx="110680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Vysoké počty nakažených se nevyhýbají ani zranitelným skupinám obyvatel a seniorům </a:t>
            </a:r>
            <a:endParaRPr lang="cs-CZ" sz="3200" b="1" dirty="0"/>
          </a:p>
          <a:p>
            <a:pPr algn="ctr"/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3875" y="4124325"/>
            <a:ext cx="11068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To nevyhnutelně vede k očekávanému nárůstu </a:t>
            </a:r>
          </a:p>
          <a:p>
            <a:pPr algn="ctr"/>
            <a:r>
              <a:rPr lang="cs-CZ" sz="3200" b="1" dirty="0" smtClean="0"/>
              <a:t>počtu hospitalizovaných </a:t>
            </a:r>
            <a:endParaRPr lang="cs-CZ" sz="2200" dirty="0"/>
          </a:p>
        </p:txBody>
      </p:sp>
      <p:sp>
        <p:nvSpPr>
          <p:cNvPr id="2" name="Šipka dolů 1"/>
          <p:cNvSpPr/>
          <p:nvPr/>
        </p:nvSpPr>
        <p:spPr>
          <a:xfrm>
            <a:off x="5743575" y="2695575"/>
            <a:ext cx="600075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70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215872" y="2330757"/>
            <a:ext cx="3527453" cy="1584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jaké epidemiologické situaci se nacházíme? 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866917" y="106740"/>
            <a:ext cx="7325083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/>
              <a:t>Probíhá rozšířené </a:t>
            </a:r>
            <a:r>
              <a:rPr lang="cs-CZ" sz="2600" b="1" dirty="0"/>
              <a:t>a </a:t>
            </a:r>
            <a:r>
              <a:rPr lang="cs-CZ" sz="2600" b="1" dirty="0" smtClean="0"/>
              <a:t>narůstající </a:t>
            </a:r>
            <a:r>
              <a:rPr lang="cs-CZ" sz="2600" b="1" dirty="0"/>
              <a:t>šíření nemoci </a:t>
            </a:r>
            <a:endParaRPr lang="cs-CZ" sz="2600" b="1" dirty="0" smtClean="0"/>
          </a:p>
          <a:p>
            <a:r>
              <a:rPr lang="cs-CZ" sz="2600" b="1" dirty="0" smtClean="0"/>
              <a:t>COVID-19 </a:t>
            </a:r>
            <a:r>
              <a:rPr lang="cs-CZ" sz="2600" b="1" dirty="0"/>
              <a:t>v </a:t>
            </a:r>
            <a:r>
              <a:rPr lang="cs-CZ" sz="2600" b="1" dirty="0" smtClean="0"/>
              <a:t>populaci, </a:t>
            </a:r>
            <a:r>
              <a:rPr lang="cs-CZ" sz="2600" b="1" dirty="0" smtClean="0">
                <a:solidFill>
                  <a:srgbClr val="C00000"/>
                </a:solidFill>
              </a:rPr>
              <a:t>které má v mnoha </a:t>
            </a:r>
          </a:p>
          <a:p>
            <a:r>
              <a:rPr lang="cs-CZ" sz="2600" b="1" dirty="0" smtClean="0">
                <a:solidFill>
                  <a:srgbClr val="C00000"/>
                </a:solidFill>
              </a:rPr>
              <a:t>regionech již komunitní charakter. </a:t>
            </a:r>
          </a:p>
          <a:p>
            <a:endParaRPr lang="cs-CZ" sz="2600" b="1" dirty="0" smtClean="0"/>
          </a:p>
          <a:p>
            <a:r>
              <a:rPr lang="cs-CZ" sz="2600" b="1" dirty="0" smtClean="0"/>
              <a:t>Základnou pro vývoj v říjnu byl celkový výsledek září, který vedl úhrnně k více než 46 000 nově nakažených pacientů. </a:t>
            </a:r>
            <a:r>
              <a:rPr lang="cs-CZ" sz="2600" b="1" dirty="0" smtClean="0">
                <a:solidFill>
                  <a:srgbClr val="C00000"/>
                </a:solidFill>
              </a:rPr>
              <a:t>Tento nárůst sebou nese reálné riziko velkého tlaku na zdravotnický systém již v druhé polovině října.</a:t>
            </a:r>
            <a:r>
              <a:rPr lang="cs-CZ" sz="2600" b="1" dirty="0" smtClean="0"/>
              <a:t> </a:t>
            </a:r>
          </a:p>
          <a:p>
            <a:endParaRPr lang="cs-CZ" sz="2600" b="1" dirty="0"/>
          </a:p>
          <a:p>
            <a:r>
              <a:rPr lang="cs-CZ" sz="2600" b="1" dirty="0" smtClean="0">
                <a:solidFill>
                  <a:srgbClr val="C00000"/>
                </a:solidFill>
              </a:rPr>
              <a:t>Relativní </a:t>
            </a:r>
            <a:r>
              <a:rPr lang="cs-CZ" sz="2600" b="1" dirty="0">
                <a:solidFill>
                  <a:srgbClr val="C00000"/>
                </a:solidFill>
              </a:rPr>
              <a:t>denní záchyty </a:t>
            </a:r>
            <a:r>
              <a:rPr lang="cs-CZ" sz="2600" b="1" dirty="0" smtClean="0">
                <a:solidFill>
                  <a:srgbClr val="C00000"/>
                </a:solidFill>
              </a:rPr>
              <a:t>dosahují &gt; 14 %. </a:t>
            </a:r>
            <a:r>
              <a:rPr lang="cs-CZ" sz="2600" b="1" dirty="0" smtClean="0"/>
              <a:t>Ani velký objem testů (&gt; 20 000 denně) toto číslo zásadně nesnižuje.</a:t>
            </a:r>
            <a:endParaRPr lang="cs-CZ" sz="2600" b="1" dirty="0"/>
          </a:p>
          <a:p>
            <a:endParaRPr lang="cs-CZ" sz="2600" b="1" dirty="0"/>
          </a:p>
          <a:p>
            <a:r>
              <a:rPr lang="cs-CZ" sz="2600" b="1" dirty="0" smtClean="0">
                <a:solidFill>
                  <a:srgbClr val="C00000"/>
                </a:solidFill>
              </a:rPr>
              <a:t>Proto je zásadní postup nemoci populací zpomalit. </a:t>
            </a:r>
            <a:r>
              <a:rPr lang="cs-CZ" sz="2600" b="1" dirty="0" smtClean="0"/>
              <a:t>V opačném případě hrozí velká zdravotní rizika i ekonomické dopady. </a:t>
            </a:r>
            <a:endParaRPr lang="cs-CZ" sz="2600" b="1" dirty="0"/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1666516" y="266700"/>
            <a:ext cx="3200401" cy="173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1590316" y="4239114"/>
            <a:ext cx="3172184" cy="2485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5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95CB61F-884C-485B-86CD-A4886B9C6016}"/>
              </a:ext>
            </a:extLst>
          </p:cNvPr>
          <p:cNvGraphicFramePr/>
          <p:nvPr>
            <p:extLst/>
          </p:nvPr>
        </p:nvGraphicFramePr>
        <p:xfrm>
          <a:off x="845243" y="1495033"/>
          <a:ext cx="11185179" cy="500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Predikce celkového počtu hospitalizací – aktuální počet léčených 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A11BCFC-49AD-487D-BBB2-8BDDECE7C06F}"/>
              </a:ext>
            </a:extLst>
          </p:cNvPr>
          <p:cNvSpPr txBox="1"/>
          <p:nvPr/>
        </p:nvSpPr>
        <p:spPr>
          <a:xfrm rot="16200000">
            <a:off x="-927376" y="3487362"/>
            <a:ext cx="277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Predikovaný počet pacientů</a:t>
            </a: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id="{4EF629FA-FAD4-4ADE-A7DF-346A828B23FA}"/>
              </a:ext>
            </a:extLst>
          </p:cNvPr>
          <p:cNvSpPr txBox="1"/>
          <p:nvPr/>
        </p:nvSpPr>
        <p:spPr>
          <a:xfrm>
            <a:off x="3541175" y="6466726"/>
            <a:ext cx="81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Datum</a:t>
            </a:r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91408F96-135E-4787-9724-2A31AEA73464}"/>
              </a:ext>
            </a:extLst>
          </p:cNvPr>
          <p:cNvCxnSpPr>
            <a:cxnSpLocks/>
          </p:cNvCxnSpPr>
          <p:nvPr/>
        </p:nvCxnSpPr>
        <p:spPr>
          <a:xfrm>
            <a:off x="2973082" y="1818546"/>
            <a:ext cx="350239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7">
            <a:extLst>
              <a:ext uri="{FF2B5EF4-FFF2-40B4-BE49-F238E27FC236}">
                <a16:creationId xmlns:a16="http://schemas.microsoft.com/office/drawing/2014/main" id="{E10FE57E-335C-48FD-A297-56D7ACBE2DCF}"/>
              </a:ext>
            </a:extLst>
          </p:cNvPr>
          <p:cNvSpPr txBox="1"/>
          <p:nvPr/>
        </p:nvSpPr>
        <p:spPr>
          <a:xfrm>
            <a:off x="3197638" y="1947319"/>
            <a:ext cx="5009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Predikce</a:t>
            </a:r>
            <a:r>
              <a:rPr lang="cs-CZ" sz="1400" i="1" dirty="0"/>
              <a:t> počtu hospitalizovaných pacientů</a:t>
            </a:r>
            <a:br>
              <a:rPr lang="cs-CZ" sz="1400" i="1" dirty="0"/>
            </a:br>
            <a:r>
              <a:rPr lang="cs-CZ" sz="1400" i="1" dirty="0"/>
              <a:t>na základě modelu při parametrech nemoci z letních měsíců</a:t>
            </a:r>
            <a:br>
              <a:rPr lang="cs-CZ" sz="1400" i="1" dirty="0"/>
            </a:br>
            <a:r>
              <a:rPr lang="cs-CZ" sz="1400" i="1" dirty="0"/>
              <a:t>pro různé hodnoty R</a:t>
            </a:r>
          </a:p>
        </p:txBody>
      </p:sp>
      <p:cxnSp>
        <p:nvCxnSpPr>
          <p:cNvPr id="18" name="Straight Connector 33">
            <a:extLst>
              <a:ext uri="{FF2B5EF4-FFF2-40B4-BE49-F238E27FC236}">
                <a16:creationId xmlns:a16="http://schemas.microsoft.com/office/drawing/2014/main" id="{9256F8B9-CA8D-4043-B7D8-469D2FC3708D}"/>
              </a:ext>
            </a:extLst>
          </p:cNvPr>
          <p:cNvCxnSpPr>
            <a:cxnSpLocks/>
          </p:cNvCxnSpPr>
          <p:nvPr/>
        </p:nvCxnSpPr>
        <p:spPr>
          <a:xfrm flipV="1">
            <a:off x="2973082" y="1818546"/>
            <a:ext cx="0" cy="252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7">
            <a:extLst>
              <a:ext uri="{FF2B5EF4-FFF2-40B4-BE49-F238E27FC236}">
                <a16:creationId xmlns:a16="http://schemas.microsoft.com/office/drawing/2014/main" id="{E10FE57E-335C-48FD-A297-56D7ACBE2DCF}"/>
              </a:ext>
            </a:extLst>
          </p:cNvPr>
          <p:cNvSpPr txBox="1"/>
          <p:nvPr/>
        </p:nvSpPr>
        <p:spPr>
          <a:xfrm>
            <a:off x="2973082" y="1047043"/>
            <a:ext cx="5889764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solidFill>
                  <a:schemeClr val="bg1"/>
                </a:solidFill>
              </a:rPr>
              <a:t>I dle relativně příznivých scénářů poroste v následujících týdnech celkový počet hospitalizovaných k hodnotám 3 000 – 4 000</a:t>
            </a:r>
            <a:endParaRPr lang="cs-CZ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97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Predikce počtu pacientů vyžadujících intenzivní péči</a:t>
            </a:r>
            <a:br>
              <a:rPr lang="cs-CZ" sz="2400" b="1" dirty="0">
                <a:solidFill>
                  <a:schemeClr val="tx2"/>
                </a:solidFill>
              </a:rPr>
            </a:br>
            <a:r>
              <a:rPr lang="cs-CZ" sz="2400" b="1" dirty="0">
                <a:solidFill>
                  <a:schemeClr val="tx2"/>
                </a:solidFill>
              </a:rPr>
              <a:t>– aktuální počet případů  </a:t>
            </a:r>
            <a:endParaRPr lang="cs-CZ" sz="2400" dirty="0">
              <a:solidFill>
                <a:schemeClr val="tx2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D565ECC-AC87-44CC-8D19-BC57251B5CEA}"/>
              </a:ext>
            </a:extLst>
          </p:cNvPr>
          <p:cNvGraphicFramePr/>
          <p:nvPr>
            <p:extLst/>
          </p:nvPr>
        </p:nvGraphicFramePr>
        <p:xfrm>
          <a:off x="845243" y="1495033"/>
          <a:ext cx="11185179" cy="500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4">
            <a:extLst>
              <a:ext uri="{FF2B5EF4-FFF2-40B4-BE49-F238E27FC236}">
                <a16:creationId xmlns:a16="http://schemas.microsoft.com/office/drawing/2014/main" id="{4231A2FA-B47D-4C3D-8DDD-0F1ACD6C8396}"/>
              </a:ext>
            </a:extLst>
          </p:cNvPr>
          <p:cNvSpPr txBox="1"/>
          <p:nvPr/>
        </p:nvSpPr>
        <p:spPr>
          <a:xfrm rot="16200000">
            <a:off x="-927370" y="3348863"/>
            <a:ext cx="2776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Predikovaný počet pacientů</a:t>
            </a:r>
            <a:br>
              <a:rPr lang="cs-CZ" dirty="0"/>
            </a:br>
            <a:r>
              <a:rPr lang="cs-CZ" dirty="0"/>
              <a:t>vyžadujících intenzivní péči</a:t>
            </a: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EFD3DBCC-0951-4CCC-9F48-5D93B20D724A}"/>
              </a:ext>
            </a:extLst>
          </p:cNvPr>
          <p:cNvSpPr txBox="1"/>
          <p:nvPr/>
        </p:nvSpPr>
        <p:spPr>
          <a:xfrm>
            <a:off x="3541175" y="6466726"/>
            <a:ext cx="81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Datum</a:t>
            </a:r>
          </a:p>
        </p:txBody>
      </p:sp>
      <p:cxnSp>
        <p:nvCxnSpPr>
          <p:cNvPr id="18" name="Straight Connector 33">
            <a:extLst>
              <a:ext uri="{FF2B5EF4-FFF2-40B4-BE49-F238E27FC236}">
                <a16:creationId xmlns:a16="http://schemas.microsoft.com/office/drawing/2014/main" id="{A9A54B46-78AD-4BA6-8CE8-2DE511FCF00B}"/>
              </a:ext>
            </a:extLst>
          </p:cNvPr>
          <p:cNvCxnSpPr>
            <a:cxnSpLocks/>
          </p:cNvCxnSpPr>
          <p:nvPr/>
        </p:nvCxnSpPr>
        <p:spPr>
          <a:xfrm flipV="1">
            <a:off x="2985197" y="1849785"/>
            <a:ext cx="0" cy="28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5E958B65-6C96-4158-A037-67386FD7A850}"/>
              </a:ext>
            </a:extLst>
          </p:cNvPr>
          <p:cNvCxnSpPr>
            <a:cxnSpLocks/>
          </p:cNvCxnSpPr>
          <p:nvPr/>
        </p:nvCxnSpPr>
        <p:spPr>
          <a:xfrm>
            <a:off x="2977513" y="1849785"/>
            <a:ext cx="350239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7">
            <a:extLst>
              <a:ext uri="{FF2B5EF4-FFF2-40B4-BE49-F238E27FC236}">
                <a16:creationId xmlns:a16="http://schemas.microsoft.com/office/drawing/2014/main" id="{9194AA35-385A-464D-89C8-6868D8F2FA49}"/>
              </a:ext>
            </a:extLst>
          </p:cNvPr>
          <p:cNvSpPr txBox="1"/>
          <p:nvPr/>
        </p:nvSpPr>
        <p:spPr>
          <a:xfrm>
            <a:off x="3046477" y="1953448"/>
            <a:ext cx="5009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Predikce</a:t>
            </a:r>
            <a:r>
              <a:rPr lang="cs-CZ" sz="1400" i="1" dirty="0"/>
              <a:t> počtu pacientů vyžadujících intenzivní péči</a:t>
            </a:r>
            <a:br>
              <a:rPr lang="cs-CZ" sz="1400" i="1" dirty="0"/>
            </a:br>
            <a:r>
              <a:rPr lang="cs-CZ" sz="1400" i="1" dirty="0"/>
              <a:t>na základě modelu při parametrech nemoci z letních měsíců</a:t>
            </a:r>
            <a:br>
              <a:rPr lang="cs-CZ" sz="1400" i="1" dirty="0"/>
            </a:br>
            <a:r>
              <a:rPr lang="cs-CZ" sz="1400" i="1" dirty="0"/>
              <a:t>pro různé hodnoty R</a:t>
            </a:r>
          </a:p>
        </p:txBody>
      </p:sp>
      <p:sp>
        <p:nvSpPr>
          <p:cNvPr id="10" name="TextBox 37">
            <a:extLst>
              <a:ext uri="{FF2B5EF4-FFF2-40B4-BE49-F238E27FC236}">
                <a16:creationId xmlns:a16="http://schemas.microsoft.com/office/drawing/2014/main" id="{E10FE57E-335C-48FD-A297-56D7ACBE2DCF}"/>
              </a:ext>
            </a:extLst>
          </p:cNvPr>
          <p:cNvSpPr txBox="1"/>
          <p:nvPr/>
        </p:nvSpPr>
        <p:spPr>
          <a:xfrm>
            <a:off x="2977512" y="1053172"/>
            <a:ext cx="729043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solidFill>
                  <a:schemeClr val="bg1"/>
                </a:solidFill>
              </a:rPr>
              <a:t>I dle relativně příznivých scénářů poroste v následujících týdnech počet hospitalizovaných na intenzivní péči k hodnotám vyšším než 700 </a:t>
            </a:r>
            <a:endParaRPr lang="cs-CZ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65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Tabulkový souhrn predikcí počtu hospitalizovaných </a:t>
            </a:r>
            <a:endParaRPr lang="cs-CZ" sz="2400" dirty="0">
              <a:solidFill>
                <a:schemeClr val="tx2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0947"/>
              </p:ext>
            </p:extLst>
          </p:nvPr>
        </p:nvGraphicFramePr>
        <p:xfrm>
          <a:off x="347661" y="1079498"/>
          <a:ext cx="11520489" cy="2782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708">
                  <a:extLst>
                    <a:ext uri="{9D8B030D-6E8A-4147-A177-3AD203B41FA5}">
                      <a16:colId xmlns:a16="http://schemas.microsoft.com/office/drawing/2014/main" val="3830372905"/>
                    </a:ext>
                  </a:extLst>
                </a:gridCol>
                <a:gridCol w="5965606">
                  <a:extLst>
                    <a:ext uri="{9D8B030D-6E8A-4147-A177-3AD203B41FA5}">
                      <a16:colId xmlns:a16="http://schemas.microsoft.com/office/drawing/2014/main" val="3457656559"/>
                    </a:ext>
                  </a:extLst>
                </a:gridCol>
                <a:gridCol w="1843983">
                  <a:extLst>
                    <a:ext uri="{9D8B030D-6E8A-4147-A177-3AD203B41FA5}">
                      <a16:colId xmlns:a16="http://schemas.microsoft.com/office/drawing/2014/main" val="3445986998"/>
                    </a:ext>
                  </a:extLst>
                </a:gridCol>
                <a:gridCol w="1683096">
                  <a:extLst>
                    <a:ext uri="{9D8B030D-6E8A-4147-A177-3AD203B41FA5}">
                      <a16:colId xmlns:a16="http://schemas.microsoft.com/office/drawing/2014/main" val="3417136183"/>
                    </a:ext>
                  </a:extLst>
                </a:gridCol>
                <a:gridCol w="1683096">
                  <a:extLst>
                    <a:ext uri="{9D8B030D-6E8A-4147-A177-3AD203B41FA5}">
                      <a16:colId xmlns:a16="http://schemas.microsoft.com/office/drawing/2014/main" val="2153338583"/>
                    </a:ext>
                  </a:extLst>
                </a:gridCol>
              </a:tblGrid>
              <a:tr h="434977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Predikce pro ČR: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Počty pacientů dle jednotlivých </a:t>
                      </a:r>
                      <a:r>
                        <a:rPr lang="cs-CZ" sz="1800" dirty="0" smtClean="0">
                          <a:effectLst/>
                        </a:rPr>
                        <a:t>scénářů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33348"/>
                  </a:ext>
                </a:extLst>
              </a:tr>
              <a:tr h="55301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Realistický scénář (R = 1,2)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Rizikový scénář (R = 1,4)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Vysoce rizikový scénář (R = 1,5)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5396097"/>
                  </a:ext>
                </a:extLst>
              </a:tr>
              <a:tr h="270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Celkové počty hospitalizací k 9. 10. na lůžku 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2 111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2 111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2 111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5175770"/>
                  </a:ext>
                </a:extLst>
              </a:tr>
              <a:tr h="270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Predikce - čistý denní nárůst počtu všech hospitalizaci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317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468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2833238"/>
                  </a:ext>
                </a:extLst>
              </a:tr>
              <a:tr h="270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Predikce - celkové počty hospitalizací k 31. 10. na lůžku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4 539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8 067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10 745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50488994"/>
                  </a:ext>
                </a:extLst>
              </a:tr>
              <a:tr h="270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Celkové počty na intenzivní péči k 9. 10. na lůžku JIP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380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9987498"/>
                  </a:ext>
                </a:extLst>
              </a:tr>
              <a:tr h="270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Predikce - čistý denní nárůst pacientů na intenzivní péči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2968410"/>
                  </a:ext>
                </a:extLst>
              </a:tr>
              <a:tr h="270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Predikce - celkové počty na intenzivní péči k 31. 10. na lůžku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982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1 682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2 202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4563216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308970" y="3845254"/>
            <a:ext cx="952023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Jednotlivé scénáře vycházejí z reálných dat epidemiologického vývoje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7661" y="4387751"/>
            <a:ext cx="11587164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Při velkém počtu aktuálně nakažených osob je i relativně nízká hodnota reprodukčního čísla riziková, neboť jakákoli hodnota R &gt; 1 vede k vysokému nárůstu počtu nově nakažených. Počty nově hospitalizovaných proto nevyhnutelně porostou. Při hodnotě R = 1,2 (optimistický scénář při současném vývoji) lze na konci října očekávat cca 4 500 hospitalizovaných pacientů COVID-19, přičemž cca 980 z nich bude vyžadovat intenzivní péči a více než 500 vysoce intenzivní podporu dýchání. Tyto hodnoty se rovnají vyčerpání dostupných kapacit hlášených nyní z nemocnic. Rizikovější scénáře již indikují riziko překročení hlášené dostupné kapacity systému. Z toho důvodu je nutné iniciovat kroky vedoucí k omezení elektivní péče. I pokud by se epidemiologický vývoj zásadně zlepšil, potřeba hospitalizační péče bude vysoká minimálně po dobu dalších tří týdnů. 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8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2" y="3931234"/>
            <a:ext cx="11530013" cy="1974265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Dostupné kapacity lůžkové péče 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30537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04825" y="1038225"/>
            <a:ext cx="110680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Vývoj epidemie si nevyhnutelně vyžádá omezení elektivní nemocniční péče ve všech regionech ČR</a:t>
            </a:r>
            <a:endParaRPr lang="cs-CZ" sz="3200" b="1" dirty="0"/>
          </a:p>
          <a:p>
            <a:pPr algn="ctr"/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4825" y="3924300"/>
            <a:ext cx="11068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Vzhledem k očekávanému vývoji v druhé polovině října musí příprava volných kapacit nastat již před 15.10. Dostupnost lůžek mohou významně ohrozit narůstající počty nakažených zdravotnických pracovníků. </a:t>
            </a:r>
            <a:endParaRPr lang="cs-CZ" sz="2200" dirty="0"/>
          </a:p>
        </p:txBody>
      </p:sp>
      <p:sp>
        <p:nvSpPr>
          <p:cNvPr id="2" name="Šipka dolů 1"/>
          <p:cNvSpPr/>
          <p:nvPr/>
        </p:nvSpPr>
        <p:spPr>
          <a:xfrm>
            <a:off x="5743575" y="2695575"/>
            <a:ext cx="600075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646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816C5D30-1BDE-424D-9DDA-3135DA069FE8}"/>
              </a:ext>
            </a:extLst>
          </p:cNvPr>
          <p:cNvGraphicFramePr/>
          <p:nvPr>
            <p:extLst/>
          </p:nvPr>
        </p:nvGraphicFramePr>
        <p:xfrm>
          <a:off x="6180740" y="1437464"/>
          <a:ext cx="5868000" cy="53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aoblený obdélník 8"/>
          <p:cNvSpPr/>
          <p:nvPr/>
        </p:nvSpPr>
        <p:spPr>
          <a:xfrm>
            <a:off x="234922" y="55667"/>
            <a:ext cx="11610714" cy="8313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2"/>
                </a:solidFill>
              </a:rPr>
              <a:t>Počty pracovníků ve zdravotnictví s potvrzenou nákazou COVID-19: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Česká republika</a:t>
            </a:r>
            <a:endParaRPr lang="cs-CZ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91D97257-F0D2-4D8B-A137-1296CDB9FF93}"/>
              </a:ext>
            </a:extLst>
          </p:cNvPr>
          <p:cNvGraphicFramePr/>
          <p:nvPr>
            <p:extLst/>
          </p:nvPr>
        </p:nvGraphicFramePr>
        <p:xfrm>
          <a:off x="143262" y="1437464"/>
          <a:ext cx="5868000" cy="53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aoblený obdélník 4">
            <a:extLst>
              <a:ext uri="{FF2B5EF4-FFF2-40B4-BE49-F238E27FC236}">
                <a16:creationId xmlns:a16="http://schemas.microsoft.com/office/drawing/2014/main" id="{B9052491-8789-4022-AE20-B3361FD09FA3}"/>
              </a:ext>
            </a:extLst>
          </p:cNvPr>
          <p:cNvSpPr/>
          <p:nvPr/>
        </p:nvSpPr>
        <p:spPr>
          <a:xfrm>
            <a:off x="9251576" y="1006123"/>
            <a:ext cx="2594060" cy="3503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Stav</a:t>
            </a:r>
            <a:r>
              <a:rPr lang="nl-NL" b="1" dirty="0">
                <a:solidFill>
                  <a:schemeClr val="tx1"/>
                </a:solidFill>
              </a:rPr>
              <a:t> k </a:t>
            </a:r>
            <a:r>
              <a:rPr lang="cs-CZ" b="1" dirty="0">
                <a:solidFill>
                  <a:srgbClr val="FF0000"/>
                </a:solidFill>
              </a:rPr>
              <a:t>10.10.</a:t>
            </a:r>
            <a:r>
              <a:rPr lang="nl-NL" b="1" dirty="0">
                <a:solidFill>
                  <a:srgbClr val="FF0000"/>
                </a:solidFill>
              </a:rPr>
              <a:t>2020 </a:t>
            </a:r>
            <a:r>
              <a:rPr lang="cs-CZ" b="1" dirty="0">
                <a:solidFill>
                  <a:srgbClr val="FF0000"/>
                </a:solidFill>
              </a:rPr>
              <a:t>23:59</a:t>
            </a:r>
            <a:r>
              <a:rPr lang="nl-NL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Zaoblený obdélník 5">
            <a:extLst>
              <a:ext uri="{FF2B5EF4-FFF2-40B4-BE49-F238E27FC236}">
                <a16:creationId xmlns:a16="http://schemas.microsoft.com/office/drawing/2014/main" id="{67049729-3286-4B48-A027-D79D1BFBC4E7}"/>
              </a:ext>
            </a:extLst>
          </p:cNvPr>
          <p:cNvSpPr/>
          <p:nvPr/>
        </p:nvSpPr>
        <p:spPr>
          <a:xfrm>
            <a:off x="234922" y="1006123"/>
            <a:ext cx="4194203" cy="3247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ISIN - Informační systém infekční nemoci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BDF4E6A-E326-404F-B545-9B686169EC38}"/>
              </a:ext>
            </a:extLst>
          </p:cNvPr>
          <p:cNvSpPr/>
          <p:nvPr/>
        </p:nvSpPr>
        <p:spPr>
          <a:xfrm>
            <a:off x="360116" y="1401284"/>
            <a:ext cx="481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Celkový kumulativní počet COVID-19 pozitivních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DC05F23-89B2-40C5-8084-49C22274D4AC}"/>
              </a:ext>
            </a:extLst>
          </p:cNvPr>
          <p:cNvSpPr/>
          <p:nvPr/>
        </p:nvSpPr>
        <p:spPr>
          <a:xfrm>
            <a:off x="6852478" y="1400464"/>
            <a:ext cx="378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Aktuální počet COVID-19 pozitivních </a:t>
            </a:r>
          </a:p>
        </p:txBody>
      </p:sp>
    </p:spTree>
    <p:extLst>
      <p:ext uri="{BB962C8B-B14F-4D97-AF65-F5344CB8AC3E}">
        <p14:creationId xmlns:p14="http://schemas.microsoft.com/office/powerpoint/2010/main" val="347268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234922" y="6405456"/>
            <a:ext cx="4175153" cy="3247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ISIN - Informační systém infekční nemoci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4">
            <a:extLst>
              <a:ext uri="{FF2B5EF4-FFF2-40B4-BE49-F238E27FC236}">
                <a16:creationId xmlns:a16="http://schemas.microsoft.com/office/drawing/2014/main" id="{52A0183B-88A7-41B0-9F7D-076E59321474}"/>
              </a:ext>
            </a:extLst>
          </p:cNvPr>
          <p:cNvSpPr/>
          <p:nvPr/>
        </p:nvSpPr>
        <p:spPr>
          <a:xfrm>
            <a:off x="8815643" y="6405456"/>
            <a:ext cx="3084022" cy="3503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tx1"/>
                </a:solidFill>
              </a:rPr>
              <a:t>Export dat k </a:t>
            </a:r>
            <a:r>
              <a:rPr lang="cs-CZ" b="1" dirty="0">
                <a:solidFill>
                  <a:srgbClr val="FF0000"/>
                </a:solidFill>
              </a:rPr>
              <a:t>10.10.</a:t>
            </a:r>
            <a:r>
              <a:rPr lang="nl-NL" b="1" dirty="0">
                <a:solidFill>
                  <a:srgbClr val="FF0000"/>
                </a:solidFill>
              </a:rPr>
              <a:t>2020 </a:t>
            </a:r>
            <a:r>
              <a:rPr lang="cs-CZ" b="1" dirty="0">
                <a:solidFill>
                  <a:srgbClr val="FF0000"/>
                </a:solidFill>
              </a:rPr>
              <a:t>23:59</a:t>
            </a:r>
            <a:r>
              <a:rPr lang="nl-NL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44445" y="359083"/>
            <a:ext cx="11655220" cy="441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>
                <a:solidFill>
                  <a:schemeClr val="tx2"/>
                </a:solidFill>
              </a:rPr>
              <a:t>Počty pracovníků ve zdravotnictví s potvrzenou nákazou COVID-19 v krajích</a:t>
            </a:r>
            <a:endParaRPr lang="cs-CZ" sz="22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693CCBAD-135E-4EE1-991C-D52A7E86C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46165"/>
              </p:ext>
            </p:extLst>
          </p:nvPr>
        </p:nvGraphicFramePr>
        <p:xfrm>
          <a:off x="244444" y="1008289"/>
          <a:ext cx="11655225" cy="5192486"/>
        </p:xfrm>
        <a:graphic>
          <a:graphicData uri="http://schemas.openxmlformats.org/drawingml/2006/table">
            <a:tbl>
              <a:tblPr/>
              <a:tblGrid>
                <a:gridCol w="1612953">
                  <a:extLst>
                    <a:ext uri="{9D8B030D-6E8A-4147-A177-3AD203B41FA5}">
                      <a16:colId xmlns:a16="http://schemas.microsoft.com/office/drawing/2014/main" val="2905881679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2079019067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55561334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380402475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262511717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266769273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1625328400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3699450601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1407694370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2460037984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1203590786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2713106575"/>
                    </a:ext>
                  </a:extLst>
                </a:gridCol>
                <a:gridCol w="836856">
                  <a:extLst>
                    <a:ext uri="{9D8B030D-6E8A-4147-A177-3AD203B41FA5}">
                      <a16:colId xmlns:a16="http://schemas.microsoft.com/office/drawing/2014/main" val="2992314700"/>
                    </a:ext>
                  </a:extLst>
                </a:gridCol>
              </a:tblGrid>
              <a:tr h="89600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Lékaři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(včetně zubních lékařů)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Sesterská povolání </a:t>
                      </a:r>
                      <a:b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(§ 5 Všeobecná sestra, § 5a Dětská sestra, § 6 Porodní asistentka, § 21b Praktická sestra)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zdravotničtí pracovníci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141906"/>
                  </a:ext>
                </a:extLst>
              </a:tr>
              <a:tr h="87441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Kumulativní počet C+ celkem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Podíl nakažených ve zdravotnictví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Počet aktuálních C+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Kumulativní počet C+ celkem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Podíl nakažených ve zdravotnictví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Počet aktuálních C+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Kumulativní počet C+ celkem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Podíl nakažených ve zdravotnictví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Počet aktuálních C+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Kumulativní počet C+ celkem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Podíl nakažených ve zdravotnictví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Počet aktuálních C+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605261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6758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94689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435870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603477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01655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43709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84028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9868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0782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25506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99765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131398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742613"/>
                  </a:ext>
                </a:extLst>
              </a:tr>
              <a:tr h="2374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09520"/>
                  </a:ext>
                </a:extLst>
              </a:tr>
              <a:tr h="2374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3024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1862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2667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1591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7221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4431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6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668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Dostupná kapacita intenzivní péče: ČR v časovém vývoji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624895-983B-4D42-A12C-638B598292F3}"/>
              </a:ext>
            </a:extLst>
          </p:cNvPr>
          <p:cNvGraphicFramePr/>
          <p:nvPr>
            <p:extLst/>
          </p:nvPr>
        </p:nvGraphicFramePr>
        <p:xfrm>
          <a:off x="390498" y="1202616"/>
          <a:ext cx="5385152" cy="282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762C22-6961-498F-B05F-061834A28CB8}"/>
              </a:ext>
            </a:extLst>
          </p:cNvPr>
          <p:cNvSpPr txBox="1"/>
          <p:nvPr/>
        </p:nvSpPr>
        <p:spPr>
          <a:xfrm>
            <a:off x="1819469" y="1202616"/>
            <a:ext cx="279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JIP l</a:t>
            </a:r>
            <a:r>
              <a:rPr lang="cs-CZ" dirty="0" err="1"/>
              <a:t>ůžka</a:t>
            </a:r>
            <a:r>
              <a:rPr lang="cs-CZ" dirty="0"/>
              <a:t>: dostupné kapacity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9EC90-A484-48EE-9119-94B794F54BE5}"/>
              </a:ext>
            </a:extLst>
          </p:cNvPr>
          <p:cNvSpPr txBox="1"/>
          <p:nvPr/>
        </p:nvSpPr>
        <p:spPr>
          <a:xfrm>
            <a:off x="7251274" y="1202616"/>
            <a:ext cx="240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UPV: dostupné kapacity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E536AE-AC24-4473-8E35-1129F0BFC848}"/>
              </a:ext>
            </a:extLst>
          </p:cNvPr>
          <p:cNvSpPr/>
          <p:nvPr/>
        </p:nvSpPr>
        <p:spPr>
          <a:xfrm rot="10800000">
            <a:off x="8824003" y="610642"/>
            <a:ext cx="396000" cy="250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A12B14-0A67-47C7-A14C-AF40A0E3F71C}"/>
              </a:ext>
            </a:extLst>
          </p:cNvPr>
          <p:cNvSpPr txBox="1"/>
          <p:nvPr/>
        </p:nvSpPr>
        <p:spPr>
          <a:xfrm>
            <a:off x="9311949" y="579368"/>
            <a:ext cx="2700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Kapacity obsazené COVID pacienty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58AD54A3-4175-49B6-8E86-122CEFAE0CA4}"/>
              </a:ext>
            </a:extLst>
          </p:cNvPr>
          <p:cNvGraphicFramePr/>
          <p:nvPr>
            <p:extLst/>
          </p:nvPr>
        </p:nvGraphicFramePr>
        <p:xfrm>
          <a:off x="390498" y="4014235"/>
          <a:ext cx="5385152" cy="282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74A98C8-BE6D-449F-BA9C-C7F88F42B1F4}"/>
              </a:ext>
            </a:extLst>
          </p:cNvPr>
          <p:cNvSpPr txBox="1"/>
          <p:nvPr/>
        </p:nvSpPr>
        <p:spPr>
          <a:xfrm>
            <a:off x="1819469" y="4014235"/>
            <a:ext cx="259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ECMO: dostupné kapacity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839319-278E-462E-A423-69B628D47E23}"/>
              </a:ext>
            </a:extLst>
          </p:cNvPr>
          <p:cNvSpPr txBox="1"/>
          <p:nvPr/>
        </p:nvSpPr>
        <p:spPr>
          <a:xfrm>
            <a:off x="9311949" y="208193"/>
            <a:ext cx="1538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Dostupné kapacity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90C9D06-83B8-4A2C-B95F-1D50AD62A142}"/>
              </a:ext>
            </a:extLst>
          </p:cNvPr>
          <p:cNvGraphicFramePr/>
          <p:nvPr>
            <p:extLst/>
          </p:nvPr>
        </p:nvGraphicFramePr>
        <p:xfrm>
          <a:off x="6045103" y="1186087"/>
          <a:ext cx="5385152" cy="282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F1333B8-8D95-4302-99DE-18682CE962D6}"/>
              </a:ext>
            </a:extLst>
          </p:cNvPr>
          <p:cNvSpPr txBox="1"/>
          <p:nvPr/>
        </p:nvSpPr>
        <p:spPr>
          <a:xfrm rot="16200000">
            <a:off x="-1459667" y="3597822"/>
            <a:ext cx="3430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Počet dostupných kapacit </a:t>
            </a:r>
            <a:r>
              <a:rPr lang="en-US" sz="1400" dirty="0"/>
              <a:t>/ </a:t>
            </a:r>
            <a:r>
              <a:rPr lang="en-US" sz="1400" dirty="0" err="1"/>
              <a:t>pacient</a:t>
            </a:r>
            <a:r>
              <a:rPr lang="cs-CZ" sz="1400" dirty="0"/>
              <a:t>ů COVID</a:t>
            </a:r>
            <a:r>
              <a:rPr lang="en-US" sz="1400" dirty="0"/>
              <a:t>+</a:t>
            </a:r>
            <a:endParaRPr lang="cs-CZ" sz="1400" dirty="0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64FD9DA0-3B9B-4118-A15A-E168468075A0}"/>
              </a:ext>
            </a:extLst>
          </p:cNvPr>
          <p:cNvGraphicFramePr/>
          <p:nvPr>
            <p:extLst/>
          </p:nvPr>
        </p:nvGraphicFramePr>
        <p:xfrm>
          <a:off x="6096000" y="4014235"/>
          <a:ext cx="5385152" cy="282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5A8F948-CE10-4F2E-B199-0B2575C12BC4}"/>
              </a:ext>
            </a:extLst>
          </p:cNvPr>
          <p:cNvSpPr txBox="1"/>
          <p:nvPr/>
        </p:nvSpPr>
        <p:spPr>
          <a:xfrm>
            <a:off x="7524971" y="4014235"/>
            <a:ext cx="353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cs-CZ" dirty="0" err="1"/>
              <a:t>ůžka</a:t>
            </a:r>
            <a:r>
              <a:rPr lang="cs-CZ" dirty="0"/>
              <a:t> s kyslíkem: dostupné kapacity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B0952A-78B3-4F92-AAB8-A158C31F24C4}"/>
              </a:ext>
            </a:extLst>
          </p:cNvPr>
          <p:cNvCxnSpPr/>
          <p:nvPr/>
        </p:nvCxnSpPr>
        <p:spPr>
          <a:xfrm>
            <a:off x="8824003" y="245517"/>
            <a:ext cx="39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68EE84-2E82-4549-8438-02DC7E37AA5B}"/>
              </a:ext>
            </a:extLst>
          </p:cNvPr>
          <p:cNvCxnSpPr/>
          <p:nvPr/>
        </p:nvCxnSpPr>
        <p:spPr>
          <a:xfrm>
            <a:off x="8824003" y="320162"/>
            <a:ext cx="39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9FC11-7A96-4E8D-831A-47357A6C3C2F}"/>
              </a:ext>
            </a:extLst>
          </p:cNvPr>
          <p:cNvCxnSpPr/>
          <p:nvPr/>
        </p:nvCxnSpPr>
        <p:spPr>
          <a:xfrm>
            <a:off x="8824003" y="394807"/>
            <a:ext cx="396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810CD8-3168-49F2-B864-86A3BDA842A3}"/>
              </a:ext>
            </a:extLst>
          </p:cNvPr>
          <p:cNvCxnSpPr/>
          <p:nvPr/>
        </p:nvCxnSpPr>
        <p:spPr>
          <a:xfrm>
            <a:off x="8824003" y="469451"/>
            <a:ext cx="396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08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Dostupná kapacita intenzivní péče: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12B617-EFC8-47A3-9ADE-E9EBD4F7AF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6 777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7 265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7 755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12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962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Kapacity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obsazen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COVID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12B617-EFC8-47A3-9ADE-E9EBD4F7AF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10.10.2020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12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83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215872" y="2330757"/>
            <a:ext cx="3527453" cy="1584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Hlavní rizika současného vývoje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762142" y="413899"/>
            <a:ext cx="71822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1. 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Prudký trend nárůstu </a:t>
            </a:r>
            <a:r>
              <a:rPr lang="cs-CZ" sz="2800" b="1" dirty="0" smtClean="0"/>
              <a:t>počtu nakažených spojený s reprodukčním číslem větším než 1. </a:t>
            </a:r>
          </a:p>
          <a:p>
            <a:endParaRPr lang="cs-CZ" sz="2800" b="1" dirty="0"/>
          </a:p>
          <a:p>
            <a:r>
              <a:rPr lang="cs-CZ" sz="2800" b="1" dirty="0" smtClean="0">
                <a:solidFill>
                  <a:srgbClr val="C00000"/>
                </a:solidFill>
              </a:rPr>
              <a:t>2.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Vysoký počet aktuálně pozitivních</a:t>
            </a:r>
            <a:r>
              <a:rPr lang="cs-CZ" sz="2800" b="1" dirty="0" smtClean="0"/>
              <a:t>, který by bez adekvátních opatření v následujících týdnech vedl k eskalaci epidemiologické zátěže populace. </a:t>
            </a:r>
          </a:p>
          <a:p>
            <a:endParaRPr lang="cs-CZ" sz="2800" b="1" dirty="0"/>
          </a:p>
          <a:p>
            <a:r>
              <a:rPr lang="cs-CZ" sz="2800" b="1" dirty="0" smtClean="0">
                <a:solidFill>
                  <a:srgbClr val="C00000"/>
                </a:solidFill>
              </a:rPr>
              <a:t>3.  </a:t>
            </a:r>
          </a:p>
          <a:p>
            <a:r>
              <a:rPr lang="cs-CZ" sz="2800" b="1" dirty="0" smtClean="0"/>
              <a:t>I když je relativní </a:t>
            </a:r>
            <a:r>
              <a:rPr lang="cs-CZ" sz="2800" b="1" dirty="0" smtClean="0">
                <a:solidFill>
                  <a:srgbClr val="C00000"/>
                </a:solidFill>
              </a:rPr>
              <a:t>podíl zranitelných skupin </a:t>
            </a:r>
            <a:r>
              <a:rPr lang="cs-CZ" sz="2800" b="1" dirty="0" smtClean="0"/>
              <a:t>stále nízký, ve velkých počtech nakažených představuje problém. </a:t>
            </a:r>
            <a:endParaRPr lang="cs-CZ" sz="2800" b="1" dirty="0"/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1666515" y="513703"/>
            <a:ext cx="3095627" cy="1492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1590316" y="4239113"/>
            <a:ext cx="3171826" cy="218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83D3C-33A4-427C-8968-4D5445585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Datová a informační základna </a:t>
            </a:r>
            <a:br>
              <a:rPr lang="cs-CZ" b="1" dirty="0"/>
            </a:br>
            <a:r>
              <a:rPr lang="cs-CZ" b="1" dirty="0"/>
              <a:t>pro management pandemie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2" y="3931234"/>
            <a:ext cx="11530013" cy="1974265"/>
          </a:xfrm>
        </p:spPr>
        <p:txBody>
          <a:bodyPr>
            <a:normAutofit lnSpcReduction="10000"/>
          </a:bodyPr>
          <a:lstStyle/>
          <a:p>
            <a:r>
              <a:rPr lang="cs-CZ" sz="5400" b="1" dirty="0" smtClean="0"/>
              <a:t>Dlouhodobá predikce vývoje</a:t>
            </a:r>
          </a:p>
          <a:p>
            <a:r>
              <a:rPr lang="cs-CZ" sz="3900" b="1" dirty="0" smtClean="0"/>
              <a:t>Aktualizovaný </a:t>
            </a:r>
            <a:r>
              <a:rPr lang="cs-CZ" sz="3900" b="1" dirty="0" err="1" smtClean="0"/>
              <a:t>SeIR</a:t>
            </a:r>
            <a:r>
              <a:rPr lang="cs-CZ" sz="3900" b="1" dirty="0" smtClean="0"/>
              <a:t> model vyvinutý v dubnu 2020</a:t>
            </a:r>
          </a:p>
          <a:p>
            <a:r>
              <a:rPr lang="cs-CZ" sz="3900" b="1" dirty="0" smtClean="0"/>
              <a:t>a verifikovaný v následném období</a:t>
            </a:r>
            <a:endParaRPr lang="cs-CZ" sz="3900" b="1" dirty="0"/>
          </a:p>
        </p:txBody>
      </p:sp>
    </p:spTree>
    <p:extLst>
      <p:ext uri="{BB962C8B-B14F-4D97-AF65-F5344CB8AC3E}">
        <p14:creationId xmlns:p14="http://schemas.microsoft.com/office/powerpoint/2010/main" val="25751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CF2A2847-237A-453A-811A-48A95A1CC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51" y="3993704"/>
            <a:ext cx="7362825" cy="24288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A3E3CF7-51A0-49D4-9B36-24646128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90" y="1361537"/>
            <a:ext cx="7362825" cy="242887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76A1F31-5410-48DC-9C58-DE254269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39" y="16879"/>
            <a:ext cx="6790585" cy="1305016"/>
          </a:xfrm>
        </p:spPr>
        <p:txBody>
          <a:bodyPr/>
          <a:lstStyle/>
          <a:p>
            <a:r>
              <a:rPr lang="cs-CZ" sz="3200" b="1" dirty="0" smtClean="0"/>
              <a:t>Původní SEIR model pro </a:t>
            </a:r>
            <a:r>
              <a:rPr lang="cs-CZ" sz="3200" b="1" u="sng" dirty="0" smtClean="0"/>
              <a:t>virtuální scénář</a:t>
            </a: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 smtClean="0">
                <a:latin typeface="+mn-lt"/>
              </a:rPr>
              <a:t>Žádná opatření, 100% kontakty</a:t>
            </a:r>
            <a:endParaRPr lang="cs-CZ" sz="3200" b="1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092A9E-2D80-4B77-8B84-1DC268DFA717}"/>
              </a:ext>
            </a:extLst>
          </p:cNvPr>
          <p:cNvSpPr txBox="1"/>
          <p:nvPr/>
        </p:nvSpPr>
        <p:spPr>
          <a:xfrm rot="16200000">
            <a:off x="-871156" y="2365536"/>
            <a:ext cx="2825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Nové případy onemocnění</a:t>
            </a:r>
            <a:br>
              <a:rPr lang="cs-CZ" sz="1600" dirty="0"/>
            </a:br>
            <a:r>
              <a:rPr lang="cs-CZ" sz="1600" dirty="0"/>
              <a:t>za den</a:t>
            </a:r>
          </a:p>
        </p:txBody>
      </p:sp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5F86A297-560B-4B8E-A463-6AB3E4A7EC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04471" y="3680983"/>
          <a:ext cx="6645840" cy="27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584">
                  <a:extLst>
                    <a:ext uri="{9D8B030D-6E8A-4147-A177-3AD203B41FA5}">
                      <a16:colId xmlns:a16="http://schemas.microsoft.com/office/drawing/2014/main" val="383964701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3016438343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183516031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3182527848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1448076295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522117172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81022479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900389438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4186132309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3382968639"/>
                    </a:ext>
                  </a:extLst>
                </a:gridCol>
              </a:tblGrid>
              <a:tr h="27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březen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květen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červen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červenec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září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říjen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listopad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prosinec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861870"/>
                  </a:ext>
                </a:extLst>
              </a:tr>
            </a:tbl>
          </a:graphicData>
        </a:graphic>
      </p:graphicFrame>
      <p:graphicFrame>
        <p:nvGraphicFramePr>
          <p:cNvPr id="16" name="Tabulka 10">
            <a:extLst>
              <a:ext uri="{FF2B5EF4-FFF2-40B4-BE49-F238E27FC236}">
                <a16:creationId xmlns:a16="http://schemas.microsoft.com/office/drawing/2014/main" id="{33F7AF48-766F-4BE9-83E4-21F7086A11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04471" y="6316696"/>
          <a:ext cx="6645840" cy="27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584">
                  <a:extLst>
                    <a:ext uri="{9D8B030D-6E8A-4147-A177-3AD203B41FA5}">
                      <a16:colId xmlns:a16="http://schemas.microsoft.com/office/drawing/2014/main" val="383964701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3016438343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183516031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3182527848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1448076295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522117172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81022479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900389438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4186132309"/>
                    </a:ext>
                  </a:extLst>
                </a:gridCol>
                <a:gridCol w="664584">
                  <a:extLst>
                    <a:ext uri="{9D8B030D-6E8A-4147-A177-3AD203B41FA5}">
                      <a16:colId xmlns:a16="http://schemas.microsoft.com/office/drawing/2014/main" val="3382968639"/>
                    </a:ext>
                  </a:extLst>
                </a:gridCol>
              </a:tblGrid>
              <a:tr h="27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březen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květen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červen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červenec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září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říjen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listopad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prosinec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861870"/>
                  </a:ext>
                </a:extLst>
              </a:tr>
            </a:tbl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8EE5228D-9349-4516-ABDB-7DCCB19DB81B}"/>
              </a:ext>
            </a:extLst>
          </p:cNvPr>
          <p:cNvSpPr txBox="1"/>
          <p:nvPr/>
        </p:nvSpPr>
        <p:spPr>
          <a:xfrm rot="16200000">
            <a:off x="-871156" y="4912202"/>
            <a:ext cx="2825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Nové případy onemocnění</a:t>
            </a:r>
            <a:br>
              <a:rPr lang="cs-CZ" sz="1600" dirty="0"/>
            </a:br>
            <a:r>
              <a:rPr lang="cs-CZ" sz="1600" dirty="0"/>
              <a:t>za den (zvětšeno)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2417F86-6874-499A-AF4B-172FC546AE31}"/>
              </a:ext>
            </a:extLst>
          </p:cNvPr>
          <p:cNvSpPr txBox="1"/>
          <p:nvPr/>
        </p:nvSpPr>
        <p:spPr>
          <a:xfrm>
            <a:off x="8372712" y="1562521"/>
            <a:ext cx="3569839" cy="1200329"/>
          </a:xfrm>
          <a:prstGeom prst="rect">
            <a:avLst/>
          </a:prstGeom>
          <a:solidFill>
            <a:srgbClr val="D3114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Vrchol epidemie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nastal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prstClr val="white"/>
                </a:solidFill>
                <a:latin typeface="Calibri" panose="020F0502020204030204"/>
              </a:rPr>
              <a:t>v půlce října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 tisíc nových případů za 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tisíc u osob 60+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E86AE198-341E-4B70-96BC-5C5E40964EFE}"/>
              </a:ext>
            </a:extLst>
          </p:cNvPr>
          <p:cNvSpPr/>
          <p:nvPr/>
        </p:nvSpPr>
        <p:spPr>
          <a:xfrm>
            <a:off x="2264350" y="5624418"/>
            <a:ext cx="564776" cy="47512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43DC951-CF19-4108-AAB0-031C737139C0}"/>
              </a:ext>
            </a:extLst>
          </p:cNvPr>
          <p:cNvSpPr txBox="1"/>
          <p:nvPr/>
        </p:nvSpPr>
        <p:spPr>
          <a:xfrm>
            <a:off x="2062644" y="4414306"/>
            <a:ext cx="1255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postupný nárůst pracovních kontaktů</a:t>
            </a:r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53CE0D36-B694-4681-81B4-6420B8FA8E8D}"/>
              </a:ext>
            </a:extLst>
          </p:cNvPr>
          <p:cNvSpPr/>
          <p:nvPr/>
        </p:nvSpPr>
        <p:spPr>
          <a:xfrm rot="16200000">
            <a:off x="4861862" y="4740043"/>
            <a:ext cx="564776" cy="47512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54E70B2-DAA7-4DC8-8DFE-73851B228590}"/>
              </a:ext>
            </a:extLst>
          </p:cNvPr>
          <p:cNvSpPr txBox="1"/>
          <p:nvPr/>
        </p:nvSpPr>
        <p:spPr>
          <a:xfrm>
            <a:off x="3317703" y="4793985"/>
            <a:ext cx="172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úplné uvolnění</a:t>
            </a:r>
          </a:p>
        </p:txBody>
      </p:sp>
      <p:sp>
        <p:nvSpPr>
          <p:cNvPr id="14" name="Šipka: dolů 4">
            <a:extLst>
              <a:ext uri="{FF2B5EF4-FFF2-40B4-BE49-F238E27FC236}">
                <a16:creationId xmlns:a16="http://schemas.microsoft.com/office/drawing/2014/main" id="{E86AE198-341E-4B70-96BC-5C5E40964EFE}"/>
              </a:ext>
            </a:extLst>
          </p:cNvPr>
          <p:cNvSpPr/>
          <p:nvPr/>
        </p:nvSpPr>
        <p:spPr>
          <a:xfrm>
            <a:off x="4671911" y="2751895"/>
            <a:ext cx="369245" cy="82051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43DC951-CF19-4108-AAB0-031C737139C0}"/>
              </a:ext>
            </a:extLst>
          </p:cNvPr>
          <p:cNvSpPr txBox="1"/>
          <p:nvPr/>
        </p:nvSpPr>
        <p:spPr>
          <a:xfrm>
            <a:off x="1499881" y="2829468"/>
            <a:ext cx="268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Virtuální scénář vycházející z reálných dat do 13.4.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43DC951-CF19-4108-AAB0-031C737139C0}"/>
              </a:ext>
            </a:extLst>
          </p:cNvPr>
          <p:cNvSpPr txBox="1"/>
          <p:nvPr/>
        </p:nvSpPr>
        <p:spPr>
          <a:xfrm>
            <a:off x="3209925" y="2018123"/>
            <a:ext cx="231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rgbClr val="C00000"/>
                </a:solidFill>
              </a:rPr>
              <a:t>Virtuální konec opatření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2417F86-6874-499A-AF4B-172FC546AE31}"/>
              </a:ext>
            </a:extLst>
          </p:cNvPr>
          <p:cNvSpPr txBox="1"/>
          <p:nvPr/>
        </p:nvSpPr>
        <p:spPr>
          <a:xfrm>
            <a:off x="8372712" y="3720671"/>
            <a:ext cx="356983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Původní 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SeIR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modely prezentované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15.4. 2020  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5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556550" y="144314"/>
            <a:ext cx="11354939" cy="6951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solidFill>
                  <a:srgbClr val="44546A"/>
                </a:solidFill>
                <a:latin typeface="Calibri" panose="020F0502020204030204"/>
              </a:rPr>
              <a:t>Základní parametry </a:t>
            </a:r>
            <a:r>
              <a:rPr lang="cs-CZ" sz="3200" b="1" dirty="0">
                <a:solidFill>
                  <a:srgbClr val="44546A"/>
                </a:solidFill>
                <a:latin typeface="Calibri" panose="020F0502020204030204"/>
              </a:rPr>
              <a:t>epidemiologického modelu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787D5A-E8A8-4B2F-8F8D-206022FDD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50" y="1103249"/>
            <a:ext cx="11354938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Stálé parametry</a:t>
            </a:r>
          </a:p>
          <a:p>
            <a:pPr lvl="1"/>
            <a:r>
              <a:rPr lang="cs-CZ" dirty="0"/>
              <a:t>inkubační doba: 6 dní</a:t>
            </a:r>
          </a:p>
          <a:p>
            <a:pPr lvl="1"/>
            <a:r>
              <a:rPr lang="cs-CZ" dirty="0"/>
              <a:t>průměrný sériový interval: 5 dní (infekční 4. až 7. den po nákaze)</a:t>
            </a:r>
          </a:p>
          <a:p>
            <a:pPr lvl="1"/>
            <a:r>
              <a:rPr lang="cs-CZ" dirty="0"/>
              <a:t>podíl infekčních subklinických případů: 10 %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Reprodukční číslo</a:t>
            </a:r>
          </a:p>
          <a:p>
            <a:pPr lvl="1"/>
            <a:r>
              <a:rPr lang="cs-CZ" u="sng" dirty="0"/>
              <a:t>kalibrace </a:t>
            </a:r>
            <a:r>
              <a:rPr lang="en-US" u="sng" dirty="0"/>
              <a:t>10</a:t>
            </a:r>
            <a:r>
              <a:rPr lang="cs-CZ" u="sng" dirty="0"/>
              <a:t>.10.2020: R = 1,53</a:t>
            </a:r>
            <a:r>
              <a:rPr lang="cs-CZ" dirty="0"/>
              <a:t> (zdvojnásobení přírůstků přibližně během 9 dní)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alternativní scénář R = 1,</a:t>
            </a:r>
            <a:r>
              <a:rPr lang="en-US" dirty="0"/>
              <a:t>6</a:t>
            </a:r>
            <a:r>
              <a:rPr lang="cs-CZ" dirty="0"/>
              <a:t>0 (zdvojnásobení přírůstků přibližně během 8 dní)</a:t>
            </a:r>
          </a:p>
          <a:p>
            <a:pPr lvl="1"/>
            <a:r>
              <a:rPr lang="cs-CZ" dirty="0"/>
              <a:t>alternativní scénář R = 1,</a:t>
            </a:r>
            <a:r>
              <a:rPr lang="en-US" dirty="0"/>
              <a:t>40</a:t>
            </a:r>
            <a:r>
              <a:rPr lang="cs-CZ" dirty="0"/>
              <a:t> (zdvojnásobení přírůstků přibližně během 1</a:t>
            </a:r>
            <a:r>
              <a:rPr lang="en-US" dirty="0"/>
              <a:t>1</a:t>
            </a:r>
            <a:r>
              <a:rPr lang="cs-CZ" dirty="0"/>
              <a:t> </a:t>
            </a:r>
            <a:r>
              <a:rPr lang="en-US" dirty="0" err="1"/>
              <a:t>dn</a:t>
            </a:r>
            <a:r>
              <a:rPr lang="cs-CZ" dirty="0"/>
              <a:t>í)</a:t>
            </a:r>
          </a:p>
          <a:p>
            <a:pPr lvl="1"/>
            <a:r>
              <a:rPr lang="cs-CZ" dirty="0"/>
              <a:t>alternativní scénář R = </a:t>
            </a:r>
            <a:r>
              <a:rPr lang="en-US" dirty="0"/>
              <a:t>1,10</a:t>
            </a:r>
            <a:r>
              <a:rPr lang="cs-CZ" dirty="0"/>
              <a:t> (zdvojnásobení přírůstků přibližně během 1 měsíce)</a:t>
            </a:r>
          </a:p>
        </p:txBody>
      </p:sp>
    </p:spTree>
    <p:extLst>
      <p:ext uri="{BB962C8B-B14F-4D97-AF65-F5344CB8AC3E}">
        <p14:creationId xmlns:p14="http://schemas.microsoft.com/office/powerpoint/2010/main" val="288411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F4DCA88-9D0E-499D-8D00-5205E4A7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38" y="1401992"/>
            <a:ext cx="7258812" cy="3197352"/>
          </a:xfrm>
          <a:prstGeom prst="rect">
            <a:avLst/>
          </a:prstGeom>
        </p:spPr>
      </p:pic>
      <p:sp>
        <p:nvSpPr>
          <p:cNvPr id="16" name="Zaoblený obdélník 15"/>
          <p:cNvSpPr/>
          <p:nvPr/>
        </p:nvSpPr>
        <p:spPr>
          <a:xfrm>
            <a:off x="556550" y="144314"/>
            <a:ext cx="11354939" cy="6951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Dlouhodobé modely vývoje epidemiologické situace: SEIR model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4092A9E-2D80-4B77-8B84-1DC268DFA717}"/>
              </a:ext>
            </a:extLst>
          </p:cNvPr>
          <p:cNvSpPr txBox="1"/>
          <p:nvPr/>
        </p:nvSpPr>
        <p:spPr>
          <a:xfrm rot="16200000">
            <a:off x="-768483" y="2913863"/>
            <a:ext cx="303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Nové případy onemocnění za den</a:t>
            </a:r>
          </a:p>
        </p:txBody>
      </p:sp>
      <p:graphicFrame>
        <p:nvGraphicFramePr>
          <p:cNvPr id="23" name="Tabulka 10">
            <a:extLst>
              <a:ext uri="{FF2B5EF4-FFF2-40B4-BE49-F238E27FC236}">
                <a16:creationId xmlns:a16="http://schemas.microsoft.com/office/drawing/2014/main" id="{5F86A297-560B-4B8E-A463-6AB3E4A7EC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0222" y="4602597"/>
          <a:ext cx="7709646" cy="82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378">
                  <a:extLst>
                    <a:ext uri="{9D8B030D-6E8A-4147-A177-3AD203B41FA5}">
                      <a16:colId xmlns:a16="http://schemas.microsoft.com/office/drawing/2014/main" val="2668584180"/>
                    </a:ext>
                  </a:extLst>
                </a:gridCol>
                <a:gridCol w="1101378">
                  <a:extLst>
                    <a:ext uri="{9D8B030D-6E8A-4147-A177-3AD203B41FA5}">
                      <a16:colId xmlns:a16="http://schemas.microsoft.com/office/drawing/2014/main" val="1448076295"/>
                    </a:ext>
                  </a:extLst>
                </a:gridCol>
                <a:gridCol w="1101378">
                  <a:extLst>
                    <a:ext uri="{9D8B030D-6E8A-4147-A177-3AD203B41FA5}">
                      <a16:colId xmlns:a16="http://schemas.microsoft.com/office/drawing/2014/main" val="522117172"/>
                    </a:ext>
                  </a:extLst>
                </a:gridCol>
                <a:gridCol w="1101378">
                  <a:extLst>
                    <a:ext uri="{9D8B030D-6E8A-4147-A177-3AD203B41FA5}">
                      <a16:colId xmlns:a16="http://schemas.microsoft.com/office/drawing/2014/main" val="81022479"/>
                    </a:ext>
                  </a:extLst>
                </a:gridCol>
                <a:gridCol w="1101378">
                  <a:extLst>
                    <a:ext uri="{9D8B030D-6E8A-4147-A177-3AD203B41FA5}">
                      <a16:colId xmlns:a16="http://schemas.microsoft.com/office/drawing/2014/main" val="900389438"/>
                    </a:ext>
                  </a:extLst>
                </a:gridCol>
                <a:gridCol w="1101378">
                  <a:extLst>
                    <a:ext uri="{9D8B030D-6E8A-4147-A177-3AD203B41FA5}">
                      <a16:colId xmlns:a16="http://schemas.microsoft.com/office/drawing/2014/main" val="4186132309"/>
                    </a:ext>
                  </a:extLst>
                </a:gridCol>
                <a:gridCol w="1101378">
                  <a:extLst>
                    <a:ext uri="{9D8B030D-6E8A-4147-A177-3AD203B41FA5}">
                      <a16:colId xmlns:a16="http://schemas.microsoft.com/office/drawing/2014/main" val="3382968639"/>
                    </a:ext>
                  </a:extLst>
                </a:gridCol>
              </a:tblGrid>
              <a:tr h="275016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červenec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září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říjen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listopad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prosinec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861870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Nově za měsíc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2 883 000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1 476 000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950241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Kumulativně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5 086 000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20435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8344230" y="1598801"/>
            <a:ext cx="37790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 smtClean="0">
                <a:solidFill>
                  <a:srgbClr val="C00000"/>
                </a:solidFill>
              </a:rPr>
              <a:t>Virtuální scénář modeluje situaci, kdy epidemie prochází populací BEZ JAKÝCHKOLI OPATŘENÍ, TEDY PŘI 100% SOCIÁLNÍCH KONTAKTŮ A BEZ VLIVU HYGIENICKÝCH OPATŘENÍ. </a:t>
            </a:r>
          </a:p>
          <a:p>
            <a:pPr lvl="0"/>
            <a:endParaRPr lang="cs-CZ" b="1" dirty="0">
              <a:solidFill>
                <a:srgbClr val="C00000"/>
              </a:solidFill>
            </a:endParaRPr>
          </a:p>
          <a:p>
            <a:pPr lvl="0"/>
            <a:r>
              <a:rPr lang="cs-CZ" b="1" dirty="0" smtClean="0">
                <a:solidFill>
                  <a:srgbClr val="C00000"/>
                </a:solidFill>
              </a:rPr>
              <a:t>JDE O SCÉNÁŘ VIRTUÁLNÍ, NEODRÁŽEJÍCÍ VLIV JIŽ PŘIJATÝCH OPATŘENÍ. </a:t>
            </a:r>
          </a:p>
          <a:p>
            <a:pPr lvl="0"/>
            <a:endParaRPr lang="cs-CZ" b="1" dirty="0">
              <a:solidFill>
                <a:srgbClr val="C00000"/>
              </a:solidFill>
            </a:endParaRPr>
          </a:p>
          <a:p>
            <a:pPr lvl="0"/>
            <a:r>
              <a:rPr lang="cs-CZ" b="1" dirty="0" smtClean="0">
                <a:solidFill>
                  <a:srgbClr val="C00000"/>
                </a:solidFill>
              </a:rPr>
              <a:t>Kalibrace </a:t>
            </a:r>
            <a:r>
              <a:rPr lang="cs-CZ" b="1" dirty="0">
                <a:solidFill>
                  <a:srgbClr val="C00000"/>
                </a:solidFill>
              </a:rPr>
              <a:t>úrovně přenosu onemocnění na 46 tisíc nových onemocnění v </a:t>
            </a:r>
            <a:r>
              <a:rPr lang="cs-CZ" b="1" dirty="0" smtClean="0">
                <a:solidFill>
                  <a:srgbClr val="C00000"/>
                </a:solidFill>
              </a:rPr>
              <a:t>září.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44AC9D3-5DF8-455A-86C5-F208D5F7169F}"/>
              </a:ext>
            </a:extLst>
          </p:cNvPr>
          <p:cNvSpPr txBox="1"/>
          <p:nvPr/>
        </p:nvSpPr>
        <p:spPr>
          <a:xfrm>
            <a:off x="2140450" y="985443"/>
            <a:ext cx="5460500" cy="769441"/>
          </a:xfrm>
          <a:prstGeom prst="rect">
            <a:avLst/>
          </a:prstGeom>
          <a:solidFill>
            <a:srgbClr val="D3114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Virtuální scénář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 jakýchkoli opatření</a:t>
            </a:r>
            <a:r>
              <a:rPr kumimoji="0" lang="cs-CZ" sz="2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reflektující celkový výsledek září 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3C0864D-636A-4DEB-890F-D9A66BC6401E}"/>
              </a:ext>
            </a:extLst>
          </p:cNvPr>
          <p:cNvSpPr txBox="1"/>
          <p:nvPr/>
        </p:nvSpPr>
        <p:spPr>
          <a:xfrm>
            <a:off x="306389" y="5855643"/>
            <a:ext cx="782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D31145"/>
                </a:solidFill>
              </a:rPr>
              <a:t>Snímek prezentuje výsledky simulace prostřednictvím epidemiologického modelu, který zahrnuje vybrané předpoklady a slouží ke zkoumání dopadu změny různých parametrů. Vzhledem k významným neurčitostem ve struktuře modelu, modelových parametrech a nejistotě ohledně budoucího vývoje je nezbytné výsledky brát jako orientační, umožňující pouze porovnání jednotlivých scénářů, nikoliv jako konkrétní předpověď pro určité období. </a:t>
            </a:r>
          </a:p>
        </p:txBody>
      </p:sp>
    </p:spTree>
    <p:extLst>
      <p:ext uri="{BB962C8B-B14F-4D97-AF65-F5344CB8AC3E}">
        <p14:creationId xmlns:p14="http://schemas.microsoft.com/office/powerpoint/2010/main" val="3740457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77571" y="153887"/>
            <a:ext cx="11068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Dlouhodové</a:t>
            </a:r>
            <a:r>
              <a:rPr lang="cs-CZ" sz="3200" b="1" dirty="0"/>
              <a:t> </a:t>
            </a:r>
            <a:r>
              <a:rPr lang="cs-CZ" sz="3200" b="1" dirty="0" smtClean="0"/>
              <a:t>predikce umožňují odhadovat vliv různých opatření vedoucích ke snížení reprodukce viru anebo k redukci sociálních  či pracovních kontaktů. Model vyvinutý v jarním období je ve svých parametrech stabilní a stále platný. </a:t>
            </a:r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3412" y="5162550"/>
            <a:ext cx="1106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Dlouhodobá predikce indikuje, že i při vysokých počtech nově diagnostikovaných pacientů je v populaci minimálně 2,5x až 3x větší počet celkově nakažených. </a:t>
            </a:r>
            <a:endParaRPr lang="cs-CZ" sz="2200" dirty="0"/>
          </a:p>
        </p:txBody>
      </p:sp>
      <p:sp>
        <p:nvSpPr>
          <p:cNvPr id="2" name="Šipka dolů 1"/>
          <p:cNvSpPr/>
          <p:nvPr/>
        </p:nvSpPr>
        <p:spPr>
          <a:xfrm rot="16200000">
            <a:off x="5942798" y="3296529"/>
            <a:ext cx="600075" cy="662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2628109"/>
            <a:ext cx="5640134" cy="19993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344" y="2316863"/>
            <a:ext cx="5041118" cy="262181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2417F86-6874-499A-AF4B-172FC546AE31}"/>
              </a:ext>
            </a:extLst>
          </p:cNvPr>
          <p:cNvSpPr txBox="1"/>
          <p:nvPr/>
        </p:nvSpPr>
        <p:spPr>
          <a:xfrm>
            <a:off x="1219438" y="2628109"/>
            <a:ext cx="25004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Predikce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 dubna 2020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2417F86-6874-499A-AF4B-172FC546AE31}"/>
              </a:ext>
            </a:extLst>
          </p:cNvPr>
          <p:cNvSpPr txBox="1"/>
          <p:nvPr/>
        </p:nvSpPr>
        <p:spPr>
          <a:xfrm>
            <a:off x="7529334" y="2215990"/>
            <a:ext cx="25004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Kalibrace k září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50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04825" y="1038225"/>
            <a:ext cx="110680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Co nejrychlejším přijetím preventivních opatření lze dosáhnout zvratu v rizikových trendech </a:t>
            </a:r>
            <a:endParaRPr lang="cs-CZ" sz="3200" b="1" dirty="0"/>
          </a:p>
          <a:p>
            <a:pPr algn="ctr"/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3875" y="4124325"/>
            <a:ext cx="1106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… přesto bohužel bude efekt jakékoli intervence patrný až cca za 7 – 10 dnů, během kterých budou denní nárůsty počtu nakažených vysoké</a:t>
            </a:r>
            <a:endParaRPr lang="cs-CZ" sz="2200" dirty="0"/>
          </a:p>
        </p:txBody>
      </p:sp>
      <p:sp>
        <p:nvSpPr>
          <p:cNvPr id="2" name="Šipka dolů 1"/>
          <p:cNvSpPr/>
          <p:nvPr/>
        </p:nvSpPr>
        <p:spPr>
          <a:xfrm>
            <a:off x="5743575" y="2657475"/>
            <a:ext cx="600075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81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52DB2F6-DEF5-4F95-8A83-A29AA40F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22" y="1786673"/>
            <a:ext cx="7210044" cy="319735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4092A9E-2D80-4B77-8B84-1DC268DFA717}"/>
              </a:ext>
            </a:extLst>
          </p:cNvPr>
          <p:cNvSpPr txBox="1"/>
          <p:nvPr/>
        </p:nvSpPr>
        <p:spPr>
          <a:xfrm rot="16200000">
            <a:off x="-974366" y="3024915"/>
            <a:ext cx="303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Nové případy onemocnění za den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556550" y="144314"/>
            <a:ext cx="11354939" cy="6951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Dlouhodobé modely vývoje při modelaci vlivu přijatých opatření </a:t>
            </a:r>
          </a:p>
        </p:txBody>
      </p:sp>
      <p:sp>
        <p:nvSpPr>
          <p:cNvPr id="3" name="Obdélník 2"/>
          <p:cNvSpPr/>
          <p:nvPr/>
        </p:nvSpPr>
        <p:spPr>
          <a:xfrm>
            <a:off x="8276041" y="1278167"/>
            <a:ext cx="35540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prstClr val="black"/>
                </a:solidFill>
              </a:rPr>
              <a:t>Kalibrace úrovně přenosu onemocnění na 46 tisíc nových onemocnění v září</a:t>
            </a:r>
          </a:p>
          <a:p>
            <a:pPr lvl="0"/>
            <a:endParaRPr lang="cs-CZ" b="1" dirty="0">
              <a:solidFill>
                <a:prstClr val="black"/>
              </a:solidFill>
            </a:endParaRPr>
          </a:p>
          <a:p>
            <a:pPr lvl="0"/>
            <a:r>
              <a:rPr lang="cs-CZ" b="1" dirty="0" smtClean="0">
                <a:solidFill>
                  <a:prstClr val="black"/>
                </a:solidFill>
              </a:rPr>
              <a:t>Modelový dopad </a:t>
            </a:r>
            <a:r>
              <a:rPr lang="cs-CZ" b="1" dirty="0">
                <a:solidFill>
                  <a:prstClr val="black"/>
                </a:solidFill>
              </a:rPr>
              <a:t>opatření od 10.10.</a:t>
            </a: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pPr marL="447675" lvl="1" indent="-3619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D31145"/>
                </a:solidFill>
              </a:rPr>
              <a:t>snížení základní reprodukce </a:t>
            </a:r>
            <a:br>
              <a:rPr lang="cs-CZ" b="1" dirty="0">
                <a:solidFill>
                  <a:srgbClr val="D31145"/>
                </a:solidFill>
              </a:rPr>
            </a:br>
            <a:r>
              <a:rPr lang="cs-CZ" b="1" u="sng" dirty="0">
                <a:solidFill>
                  <a:srgbClr val="D31145"/>
                </a:solidFill>
              </a:rPr>
              <a:t>o 50 %</a:t>
            </a:r>
            <a:r>
              <a:rPr lang="cs-CZ" b="1" dirty="0">
                <a:solidFill>
                  <a:srgbClr val="D31145"/>
                </a:solidFill>
              </a:rPr>
              <a:t> (tj. velmi důsledné dodržování všech distančních a hygienických opatření)</a:t>
            </a:r>
          </a:p>
          <a:p>
            <a:pPr marL="447675" lvl="1" indent="-361950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D31145"/>
              </a:solidFill>
            </a:endParaRPr>
          </a:p>
          <a:p>
            <a:pPr marL="447675" lvl="1" indent="-3619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D31145"/>
                </a:solidFill>
              </a:rPr>
              <a:t>snížení četnosti kontaktů </a:t>
            </a:r>
            <a:br>
              <a:rPr lang="cs-CZ" b="1" dirty="0">
                <a:solidFill>
                  <a:srgbClr val="D31145"/>
                </a:solidFill>
              </a:rPr>
            </a:br>
            <a:r>
              <a:rPr lang="cs-CZ" b="1" u="sng" dirty="0">
                <a:solidFill>
                  <a:srgbClr val="D31145"/>
                </a:solidFill>
              </a:rPr>
              <a:t>o 50 %</a:t>
            </a:r>
            <a:r>
              <a:rPr lang="cs-CZ" b="1" dirty="0">
                <a:solidFill>
                  <a:srgbClr val="D31145"/>
                </a:solidFill>
              </a:rPr>
              <a:t> (mimo </a:t>
            </a:r>
            <a:r>
              <a:rPr lang="cs-CZ" b="1" dirty="0" smtClean="0">
                <a:solidFill>
                  <a:srgbClr val="D31145"/>
                </a:solidFill>
              </a:rPr>
              <a:t>domácích a běžných pracovních, </a:t>
            </a:r>
            <a:r>
              <a:rPr lang="cs-CZ" b="1" u="sng" dirty="0" smtClean="0">
                <a:solidFill>
                  <a:srgbClr val="D31145"/>
                </a:solidFill>
              </a:rPr>
              <a:t>včetně </a:t>
            </a:r>
            <a:r>
              <a:rPr lang="cs-CZ" b="1" u="sng" dirty="0">
                <a:solidFill>
                  <a:srgbClr val="D31145"/>
                </a:solidFill>
              </a:rPr>
              <a:t>školních</a:t>
            </a:r>
            <a:r>
              <a:rPr lang="cs-CZ" b="1" dirty="0">
                <a:solidFill>
                  <a:srgbClr val="D31145"/>
                </a:solidFill>
              </a:rPr>
              <a:t>)</a:t>
            </a:r>
            <a:endParaRPr lang="cs-CZ" b="1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44AC9D3-5DF8-455A-86C5-F208D5F7169F}"/>
              </a:ext>
            </a:extLst>
          </p:cNvPr>
          <p:cNvSpPr txBox="1"/>
          <p:nvPr/>
        </p:nvSpPr>
        <p:spPr>
          <a:xfrm>
            <a:off x="1956022" y="1468627"/>
            <a:ext cx="5121791" cy="769441"/>
          </a:xfrm>
          <a:prstGeom prst="rect">
            <a:avLst/>
          </a:prstGeom>
          <a:solidFill>
            <a:srgbClr val="D3114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Modelový scénář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</a:t>
            </a:r>
            <a:r>
              <a:rPr lang="cs-CZ" sz="2200" b="1" dirty="0">
                <a:solidFill>
                  <a:prstClr val="white"/>
                </a:solidFill>
                <a:latin typeface="Calibri" panose="020F0502020204030204"/>
              </a:rPr>
              <a:t>výrazné zpomalení</a:t>
            </a:r>
            <a:br>
              <a:rPr lang="cs-CZ" sz="2200" b="1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cs-CZ" sz="2200" b="1" dirty="0">
                <a:solidFill>
                  <a:prstClr val="white"/>
                </a:solidFill>
                <a:latin typeface="Calibri" panose="020F0502020204030204"/>
              </a:rPr>
              <a:t>od 10.10.2020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3C0864D-636A-4DEB-890F-D9A66BC6401E}"/>
              </a:ext>
            </a:extLst>
          </p:cNvPr>
          <p:cNvSpPr txBox="1"/>
          <p:nvPr/>
        </p:nvSpPr>
        <p:spPr>
          <a:xfrm>
            <a:off x="286872" y="5931843"/>
            <a:ext cx="782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D31145"/>
                </a:solidFill>
              </a:rPr>
              <a:t>Snímek prezentuje výsledky simulace prostřednictvím epidemiologického modelu, který zahrnuje vybrané předpoklady a slouží ke zkoumání dopadu změny různých parametrů. Vzhledem k významným neurčitostem ve struktuře modelu, modelových parametrech a nejistotě ohledně budoucího vývoje je nezbytné výsledky brát jako orientační, umožňující pouze porovnání jednotlivých scénářů, nikoliv jako konkrétní předpověď pro určité období. </a:t>
            </a:r>
          </a:p>
        </p:txBody>
      </p:sp>
      <p:graphicFrame>
        <p:nvGraphicFramePr>
          <p:cNvPr id="6" name="Tabulka 10">
            <a:extLst>
              <a:ext uri="{FF2B5EF4-FFF2-40B4-BE49-F238E27FC236}">
                <a16:creationId xmlns:a16="http://schemas.microsoft.com/office/drawing/2014/main" id="{6BD585B5-2699-49B0-B7F7-093A267CB9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2047" y="4859772"/>
          <a:ext cx="7602070" cy="82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010">
                  <a:extLst>
                    <a:ext uri="{9D8B030D-6E8A-4147-A177-3AD203B41FA5}">
                      <a16:colId xmlns:a16="http://schemas.microsoft.com/office/drawing/2014/main" val="2668584180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1448076295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522117172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81022479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900389438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4186132309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3382968639"/>
                    </a:ext>
                  </a:extLst>
                </a:gridCol>
              </a:tblGrid>
              <a:tr h="275016">
                <a:tc>
                  <a:txBody>
                    <a:bodyPr/>
                    <a:lstStyle/>
                    <a:p>
                      <a:pPr algn="ctr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červenec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září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říjen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listopad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prosinec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861870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Nově za měsíc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950241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Kumulativně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20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990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B8E6885-A0C7-4DBC-80CE-4461E6F9F2D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2217" y="1782763"/>
            <a:ext cx="7210800" cy="31968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4092A9E-2D80-4B77-8B84-1DC268DFA717}"/>
              </a:ext>
            </a:extLst>
          </p:cNvPr>
          <p:cNvSpPr txBox="1"/>
          <p:nvPr/>
        </p:nvSpPr>
        <p:spPr>
          <a:xfrm rot="16200000">
            <a:off x="-974366" y="3024915"/>
            <a:ext cx="303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Nové případy onemocnění za den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556550" y="144314"/>
            <a:ext cx="11354939" cy="6951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Dlouhodobé modely vývoje při modelaci vlivu přijatých opatření </a:t>
            </a:r>
          </a:p>
        </p:txBody>
      </p:sp>
      <p:sp>
        <p:nvSpPr>
          <p:cNvPr id="3" name="Obdélník 2"/>
          <p:cNvSpPr/>
          <p:nvPr/>
        </p:nvSpPr>
        <p:spPr>
          <a:xfrm>
            <a:off x="8276041" y="1278167"/>
            <a:ext cx="35540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prstClr val="black"/>
                </a:solidFill>
              </a:rPr>
              <a:t>Kalibrace úrovně přenosu onemocnění na 46 tisíc nových </a:t>
            </a:r>
            <a:r>
              <a:rPr lang="cs-CZ" b="1" dirty="0" smtClean="0">
                <a:solidFill>
                  <a:prstClr val="black"/>
                </a:solidFill>
              </a:rPr>
              <a:t>onemocnění </a:t>
            </a:r>
            <a:r>
              <a:rPr lang="cs-CZ" b="1" dirty="0">
                <a:solidFill>
                  <a:prstClr val="black"/>
                </a:solidFill>
              </a:rPr>
              <a:t>v září</a:t>
            </a:r>
          </a:p>
          <a:p>
            <a:pPr lvl="0"/>
            <a:endParaRPr lang="cs-CZ" b="1" dirty="0">
              <a:solidFill>
                <a:prstClr val="black"/>
              </a:solidFill>
            </a:endParaRPr>
          </a:p>
          <a:p>
            <a:pPr lvl="0"/>
            <a:r>
              <a:rPr lang="cs-CZ" b="1" dirty="0" smtClean="0">
                <a:solidFill>
                  <a:prstClr val="black"/>
                </a:solidFill>
              </a:rPr>
              <a:t>Modelový dopad </a:t>
            </a:r>
            <a:r>
              <a:rPr lang="cs-CZ" b="1" dirty="0">
                <a:solidFill>
                  <a:prstClr val="black"/>
                </a:solidFill>
              </a:rPr>
              <a:t>opatření </a:t>
            </a:r>
            <a:r>
              <a:rPr lang="cs-CZ" b="1" u="sng" dirty="0">
                <a:solidFill>
                  <a:prstClr val="black"/>
                </a:solidFill>
              </a:rPr>
              <a:t>od 1.10.</a:t>
            </a: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pPr marL="447675" lvl="1" indent="-3619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D31145"/>
                </a:solidFill>
              </a:rPr>
              <a:t>snížení základní reprodukce </a:t>
            </a:r>
            <a:br>
              <a:rPr lang="cs-CZ" b="1" dirty="0">
                <a:solidFill>
                  <a:srgbClr val="D31145"/>
                </a:solidFill>
              </a:rPr>
            </a:br>
            <a:r>
              <a:rPr lang="cs-CZ" b="1" u="sng" dirty="0">
                <a:solidFill>
                  <a:srgbClr val="D31145"/>
                </a:solidFill>
              </a:rPr>
              <a:t>o 50 %</a:t>
            </a:r>
            <a:r>
              <a:rPr lang="cs-CZ" b="1" dirty="0">
                <a:solidFill>
                  <a:srgbClr val="D31145"/>
                </a:solidFill>
              </a:rPr>
              <a:t> (tj. velmi důsledné dodržování všech distančních a hygienických opatření)</a:t>
            </a:r>
          </a:p>
          <a:p>
            <a:pPr marL="447675" lvl="1" indent="-361950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D31145"/>
              </a:solidFill>
            </a:endParaRPr>
          </a:p>
          <a:p>
            <a:pPr marL="447675" lvl="1" indent="-3619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D31145"/>
                </a:solidFill>
              </a:rPr>
              <a:t>snížení četnosti kontaktů </a:t>
            </a:r>
            <a:br>
              <a:rPr lang="cs-CZ" b="1" dirty="0">
                <a:solidFill>
                  <a:srgbClr val="D31145"/>
                </a:solidFill>
              </a:rPr>
            </a:br>
            <a:r>
              <a:rPr lang="cs-CZ" b="1" u="sng" dirty="0">
                <a:solidFill>
                  <a:srgbClr val="D31145"/>
                </a:solidFill>
              </a:rPr>
              <a:t>o 50 %</a:t>
            </a:r>
            <a:r>
              <a:rPr lang="cs-CZ" b="1" dirty="0">
                <a:solidFill>
                  <a:srgbClr val="D31145"/>
                </a:solidFill>
              </a:rPr>
              <a:t> (mimo domácích</a:t>
            </a:r>
            <a:r>
              <a:rPr lang="cs-CZ" b="1" dirty="0" smtClean="0">
                <a:solidFill>
                  <a:srgbClr val="D31145"/>
                </a:solidFill>
              </a:rPr>
              <a:t>, běžných pracovních, </a:t>
            </a:r>
            <a:r>
              <a:rPr lang="cs-CZ" b="1" u="sng" dirty="0">
                <a:solidFill>
                  <a:srgbClr val="D31145"/>
                </a:solidFill>
              </a:rPr>
              <a:t>včetně školních</a:t>
            </a:r>
            <a:r>
              <a:rPr lang="cs-CZ" b="1" dirty="0">
                <a:solidFill>
                  <a:srgbClr val="D31145"/>
                </a:solidFill>
              </a:rPr>
              <a:t>)</a:t>
            </a:r>
            <a:endParaRPr lang="cs-CZ" b="1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44AC9D3-5DF8-455A-86C5-F208D5F7169F}"/>
              </a:ext>
            </a:extLst>
          </p:cNvPr>
          <p:cNvSpPr txBox="1"/>
          <p:nvPr/>
        </p:nvSpPr>
        <p:spPr>
          <a:xfrm>
            <a:off x="1956022" y="1468276"/>
            <a:ext cx="5121791" cy="769441"/>
          </a:xfrm>
          <a:prstGeom prst="rect">
            <a:avLst/>
          </a:prstGeom>
          <a:solidFill>
            <a:srgbClr val="D3114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Scénář pro </a:t>
            </a:r>
            <a:r>
              <a:rPr lang="cs-CZ" sz="2200" b="1" dirty="0">
                <a:solidFill>
                  <a:prstClr val="white"/>
                </a:solidFill>
                <a:latin typeface="Calibri" panose="020F0502020204030204"/>
              </a:rPr>
              <a:t>výrazné zpomalení</a:t>
            </a:r>
            <a:br>
              <a:rPr lang="cs-CZ" sz="2200" b="1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cs-CZ" sz="2200" b="1" dirty="0">
                <a:solidFill>
                  <a:prstClr val="white"/>
                </a:solidFill>
                <a:latin typeface="Calibri" panose="020F0502020204030204"/>
              </a:rPr>
              <a:t>od 1.10.2020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3C0864D-636A-4DEB-890F-D9A66BC6401E}"/>
              </a:ext>
            </a:extLst>
          </p:cNvPr>
          <p:cNvSpPr txBox="1"/>
          <p:nvPr/>
        </p:nvSpPr>
        <p:spPr>
          <a:xfrm>
            <a:off x="286872" y="5931843"/>
            <a:ext cx="782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D31145"/>
                </a:solidFill>
              </a:rPr>
              <a:t>Snímek prezentuje výsledky simulace prostřednictvím epidemiologického modelu, který zahrnuje vybrané předpoklady a slouží ke zkoumání dopadu změny různých parametrů. Vzhledem k významným neurčitostem ve struktuře modelu, modelových parametrech a nejistotě ohledně budoucího vývoje je nezbytné výsledky brát jako orientační, umožňující pouze porovnání jednotlivých scénářů, nikoliv jako konkrétní předpověď pro určité období. </a:t>
            </a:r>
          </a:p>
        </p:txBody>
      </p:sp>
      <p:graphicFrame>
        <p:nvGraphicFramePr>
          <p:cNvPr id="6" name="Tabulka 10">
            <a:extLst>
              <a:ext uri="{FF2B5EF4-FFF2-40B4-BE49-F238E27FC236}">
                <a16:creationId xmlns:a16="http://schemas.microsoft.com/office/drawing/2014/main" id="{6BD585B5-2699-49B0-B7F7-093A267CB9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2047" y="4859772"/>
          <a:ext cx="7602070" cy="82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010">
                  <a:extLst>
                    <a:ext uri="{9D8B030D-6E8A-4147-A177-3AD203B41FA5}">
                      <a16:colId xmlns:a16="http://schemas.microsoft.com/office/drawing/2014/main" val="2668584180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1448076295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522117172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81022479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900389438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4186132309"/>
                    </a:ext>
                  </a:extLst>
                </a:gridCol>
                <a:gridCol w="1086010">
                  <a:extLst>
                    <a:ext uri="{9D8B030D-6E8A-4147-A177-3AD203B41FA5}">
                      <a16:colId xmlns:a16="http://schemas.microsoft.com/office/drawing/2014/main" val="3382968639"/>
                    </a:ext>
                  </a:extLst>
                </a:gridCol>
              </a:tblGrid>
              <a:tr h="275016">
                <a:tc>
                  <a:txBody>
                    <a:bodyPr/>
                    <a:lstStyle/>
                    <a:p>
                      <a:pPr algn="ctr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červenec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srpen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září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říjen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listopad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prosinec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861870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Nově za měsíc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950241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Kumulativně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20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994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28650" y="704850"/>
            <a:ext cx="11068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ZÁVĚR </a:t>
            </a:r>
          </a:p>
          <a:p>
            <a:pPr algn="ctr"/>
            <a:endParaRPr lang="cs-CZ" sz="2200" dirty="0"/>
          </a:p>
          <a:p>
            <a:pPr algn="ctr"/>
            <a:r>
              <a:rPr lang="cs-CZ" sz="2400" b="1" dirty="0" smtClean="0"/>
              <a:t>Šíření epidemie v české populaci je příliš rychlé a vykazuje vysokou reprodukci při velkém počtu nakažených jedinců v populaci. Většinový mírný až bezpříznakový průběh nemoci u osob v mladém a středním věku napomáhá další eskalaci šíření. Dosavadní vývoj počtu nově nakažených pacientů v pokročilém </a:t>
            </a:r>
            <a:r>
              <a:rPr lang="cs-CZ" sz="2400" b="1" dirty="0" err="1" smtClean="0"/>
              <a:t>seniorním</a:t>
            </a:r>
            <a:r>
              <a:rPr lang="cs-CZ" sz="2400" b="1" dirty="0" smtClean="0"/>
              <a:t> věku, nebo jinak zranitelných, zvyšuje nároky na hospitalizační léčbu. Cílem musí být zpomalení šíření epidemie a ochrana zranitelných skupin.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Při stávajících epidemiologických parametrech se jako účinné jeví redukovat množství kontaktů v populaci až o 50%. V souběhu se striktním dodržováním hygienických pravidel (ruce – roušky – rozestupy) by takto došlo k zpomalení šíření nemoci, avšak se zpožděním minimálně 7 dnů. Během této doby lze očekávat jednorázové vysoké denní záchyty pozitivních jedinců až do výše mezi 6 000 – 12 000. </a:t>
            </a:r>
          </a:p>
        </p:txBody>
      </p:sp>
    </p:spTree>
    <p:extLst>
      <p:ext uri="{BB962C8B-B14F-4D97-AF65-F5344CB8AC3E}">
        <p14:creationId xmlns:p14="http://schemas.microsoft.com/office/powerpoint/2010/main" val="270538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1D8FA15-65E7-4FA3-9DBC-DA2240234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075"/>
            <a:ext cx="8778885" cy="5094130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308970" y="144795"/>
            <a:ext cx="11561606" cy="995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chemeClr val="tx2"/>
                </a:solidFill>
              </a:rPr>
              <a:t>STUPNĚ POHOTOVOSTI V OBLASTI OCHRANY VEŘEJNÉHO ZDRAVÍ:</a:t>
            </a:r>
          </a:p>
          <a:p>
            <a:r>
              <a:rPr lang="cs-CZ" sz="2800" b="1" dirty="0">
                <a:solidFill>
                  <a:schemeClr val="tx2"/>
                </a:solidFill>
              </a:rPr>
              <a:t>COVID-19, </a:t>
            </a:r>
            <a:r>
              <a:rPr lang="en-US" sz="2800" b="1" dirty="0" err="1">
                <a:solidFill>
                  <a:schemeClr val="tx2"/>
                </a:solidFill>
              </a:rPr>
              <a:t>kraje</a:t>
            </a:r>
            <a:r>
              <a:rPr lang="cs-CZ" sz="2800" b="1" dirty="0">
                <a:solidFill>
                  <a:schemeClr val="tx2"/>
                </a:solidFill>
              </a:rPr>
              <a:t> ČR, týden č. 40-41 (30</a:t>
            </a:r>
            <a:r>
              <a:rPr lang="en-US" sz="2800" b="1" dirty="0">
                <a:solidFill>
                  <a:schemeClr val="tx2"/>
                </a:solidFill>
              </a:rPr>
              <a:t>. 9. - </a:t>
            </a:r>
            <a:r>
              <a:rPr lang="cs-CZ" sz="2800" b="1" dirty="0">
                <a:solidFill>
                  <a:schemeClr val="tx2"/>
                </a:solidFill>
              </a:rPr>
              <a:t>6</a:t>
            </a:r>
            <a:r>
              <a:rPr lang="en-US" sz="2800" b="1" dirty="0">
                <a:solidFill>
                  <a:schemeClr val="tx2"/>
                </a:solidFill>
              </a:rPr>
              <a:t>. </a:t>
            </a:r>
            <a:r>
              <a:rPr lang="sk-SK" sz="2800" b="1" dirty="0">
                <a:solidFill>
                  <a:schemeClr val="tx2"/>
                </a:solidFill>
              </a:rPr>
              <a:t>10</a:t>
            </a:r>
            <a:r>
              <a:rPr lang="en-US" sz="2800" b="1" dirty="0">
                <a:solidFill>
                  <a:schemeClr val="tx2"/>
                </a:solidFill>
              </a:rPr>
              <a:t>. 2020</a:t>
            </a:r>
            <a:r>
              <a:rPr lang="cs-CZ" sz="2800" b="1" dirty="0">
                <a:solidFill>
                  <a:schemeClr val="tx2"/>
                </a:solidFill>
              </a:rPr>
              <a:t>)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C7F5E-CF8E-4B07-9ABB-4441D6BC8344}"/>
              </a:ext>
            </a:extLst>
          </p:cNvPr>
          <p:cNvSpPr txBox="1"/>
          <p:nvPr/>
        </p:nvSpPr>
        <p:spPr>
          <a:xfrm>
            <a:off x="8445102" y="1797782"/>
            <a:ext cx="239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STUPEŇ POHOTOVOSTI</a:t>
            </a:r>
            <a:endParaRPr lang="cs-CZ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5DF9C2-8556-4CC2-9B8E-899F25D8627A}"/>
              </a:ext>
            </a:extLst>
          </p:cNvPr>
          <p:cNvSpPr/>
          <p:nvPr/>
        </p:nvSpPr>
        <p:spPr>
          <a:xfrm>
            <a:off x="8549639" y="2664200"/>
            <a:ext cx="401957" cy="19469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4E1AEE-907E-4CB1-8A00-33704C280AD8}"/>
              </a:ext>
            </a:extLst>
          </p:cNvPr>
          <p:cNvSpPr/>
          <p:nvPr/>
        </p:nvSpPr>
        <p:spPr>
          <a:xfrm>
            <a:off x="8549639" y="3289733"/>
            <a:ext cx="401957" cy="194691"/>
          </a:xfrm>
          <a:prstGeom prst="rect">
            <a:avLst/>
          </a:prstGeom>
          <a:solidFill>
            <a:srgbClr val="33A0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D23F3-D705-4261-9DF1-426E721E5083}"/>
              </a:ext>
            </a:extLst>
          </p:cNvPr>
          <p:cNvSpPr/>
          <p:nvPr/>
        </p:nvSpPr>
        <p:spPr>
          <a:xfrm>
            <a:off x="8559164" y="4085795"/>
            <a:ext cx="401957" cy="194691"/>
          </a:xfrm>
          <a:prstGeom prst="rect">
            <a:avLst/>
          </a:prstGeom>
          <a:solidFill>
            <a:srgbClr val="FFC0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F6F438-DD12-4414-8900-49C13EE011C0}"/>
              </a:ext>
            </a:extLst>
          </p:cNvPr>
          <p:cNvSpPr/>
          <p:nvPr/>
        </p:nvSpPr>
        <p:spPr>
          <a:xfrm>
            <a:off x="8559164" y="4937747"/>
            <a:ext cx="401957" cy="19469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D5BAB2-4B78-4713-948B-3024B81D95EF}"/>
              </a:ext>
            </a:extLst>
          </p:cNvPr>
          <p:cNvSpPr txBox="1"/>
          <p:nvPr/>
        </p:nvSpPr>
        <p:spPr>
          <a:xfrm>
            <a:off x="8975510" y="2577488"/>
            <a:ext cx="361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2960B-A40E-44FD-9B60-81CEB416AE22}"/>
              </a:ext>
            </a:extLst>
          </p:cNvPr>
          <p:cNvSpPr txBox="1"/>
          <p:nvPr/>
        </p:nvSpPr>
        <p:spPr>
          <a:xfrm>
            <a:off x="8975511" y="3214322"/>
            <a:ext cx="66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41C7E9-9EFF-4386-9040-97189A8881D9}"/>
              </a:ext>
            </a:extLst>
          </p:cNvPr>
          <p:cNvSpPr txBox="1"/>
          <p:nvPr/>
        </p:nvSpPr>
        <p:spPr>
          <a:xfrm>
            <a:off x="9005991" y="4010219"/>
            <a:ext cx="578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II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91ABEC-ADCD-4317-8360-213437188D66}"/>
              </a:ext>
            </a:extLst>
          </p:cNvPr>
          <p:cNvSpPr txBox="1"/>
          <p:nvPr/>
        </p:nvSpPr>
        <p:spPr>
          <a:xfrm>
            <a:off x="9005991" y="4865815"/>
            <a:ext cx="57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III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ECD5BAB2-4B78-4713-948B-3024B81D95EF}"/>
              </a:ext>
            </a:extLst>
          </p:cNvPr>
          <p:cNvSpPr txBox="1"/>
          <p:nvPr/>
        </p:nvSpPr>
        <p:spPr>
          <a:xfrm>
            <a:off x="9418317" y="2472453"/>
            <a:ext cx="263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NULOVÉ NEBO NÍZKÉ</a:t>
            </a:r>
          </a:p>
          <a:p>
            <a:r>
              <a:rPr lang="cs-CZ" sz="1600" b="1" dirty="0"/>
              <a:t>RIZIKO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ECD5BAB2-4B78-4713-948B-3024B81D95EF}"/>
              </a:ext>
            </a:extLst>
          </p:cNvPr>
          <p:cNvSpPr txBox="1"/>
          <p:nvPr/>
        </p:nvSpPr>
        <p:spPr>
          <a:xfrm>
            <a:off x="9418319" y="3126460"/>
            <a:ext cx="263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VÝSKYT NÁKAZY V ČR BEZ KOMUNITNÍHO PŘENOSU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ECD5BAB2-4B78-4713-948B-3024B81D95EF}"/>
              </a:ext>
            </a:extLst>
          </p:cNvPr>
          <p:cNvSpPr txBox="1"/>
          <p:nvPr/>
        </p:nvSpPr>
        <p:spPr>
          <a:xfrm>
            <a:off x="9418317" y="3876487"/>
            <a:ext cx="263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POČÍNAJÍCÍ KOMUNITNÍ PŘENOS V ČR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ECD5BAB2-4B78-4713-948B-3024B81D95EF}"/>
              </a:ext>
            </a:extLst>
          </p:cNvPr>
          <p:cNvSpPr txBox="1"/>
          <p:nvPr/>
        </p:nvSpPr>
        <p:spPr>
          <a:xfrm>
            <a:off x="9426796" y="4599725"/>
            <a:ext cx="2638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600" b="1"/>
            </a:lvl1pPr>
          </a:lstStyle>
          <a:p>
            <a:r>
              <a:rPr lang="cs-CZ" dirty="0"/>
              <a:t>NARŮSTAJÍCÍ ANEBO PŘETRVÁVAJÍCÍ KOMUNITNÍ PŘENOS V ČR</a:t>
            </a:r>
          </a:p>
        </p:txBody>
      </p:sp>
    </p:spTree>
    <p:extLst>
      <p:ext uri="{BB962C8B-B14F-4D97-AF65-F5344CB8AC3E}">
        <p14:creationId xmlns:p14="http://schemas.microsoft.com/office/powerpoint/2010/main" val="125675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C4C812-62A2-43C2-A536-8135ACFC206C}"/>
              </a:ext>
            </a:extLst>
          </p:cNvPr>
          <p:cNvGraphicFramePr/>
          <p:nvPr>
            <p:extLst/>
          </p:nvPr>
        </p:nvGraphicFramePr>
        <p:xfrm>
          <a:off x="6447916" y="1215369"/>
          <a:ext cx="5361005" cy="275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308969" y="144795"/>
            <a:ext cx="11354939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ČR: denní a týdenní přehled počtu osob s prokázanou nákazou COVID-19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0" name="Chart 4">
            <a:extLst>
              <a:ext uri="{FF2B5EF4-FFF2-40B4-BE49-F238E27FC236}">
                <a16:creationId xmlns:a16="http://schemas.microsoft.com/office/drawing/2014/main" id="{9499A745-7150-47B5-A241-34FE801695CA}"/>
              </a:ext>
            </a:extLst>
          </p:cNvPr>
          <p:cNvGraphicFramePr/>
          <p:nvPr>
            <p:extLst/>
          </p:nvPr>
        </p:nvGraphicFramePr>
        <p:xfrm>
          <a:off x="17940" y="4240167"/>
          <a:ext cx="12089068" cy="275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ovéPole 30">
            <a:extLst>
              <a:ext uri="{FF2B5EF4-FFF2-40B4-BE49-F238E27FC236}">
                <a16:creationId xmlns:a16="http://schemas.microsoft.com/office/drawing/2014/main" id="{AAE0361F-E506-4977-82C5-F24A5FA62772}"/>
              </a:ext>
            </a:extLst>
          </p:cNvPr>
          <p:cNvSpPr txBox="1"/>
          <p:nvPr/>
        </p:nvSpPr>
        <p:spPr>
          <a:xfrm rot="16200000">
            <a:off x="-800393" y="5071567"/>
            <a:ext cx="194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osob s COVID-19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CDE7418C-7219-4378-87E7-5F65B7D361E1}"/>
              </a:ext>
            </a:extLst>
          </p:cNvPr>
          <p:cNvSpPr txBox="1"/>
          <p:nvPr/>
        </p:nvSpPr>
        <p:spPr>
          <a:xfrm>
            <a:off x="3830113" y="4257572"/>
            <a:ext cx="56737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počet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 s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nově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prokázanou nákazou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(absolutní počty)</a:t>
            </a: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D6C2B1B1-028E-4099-B642-01DF996F264F}"/>
              </a:ext>
            </a:extLst>
          </p:cNvPr>
          <p:cNvGraphicFramePr/>
          <p:nvPr>
            <p:extLst/>
          </p:nvPr>
        </p:nvGraphicFramePr>
        <p:xfrm>
          <a:off x="508070" y="1221230"/>
          <a:ext cx="5361005" cy="275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30">
            <a:extLst>
              <a:ext uri="{FF2B5EF4-FFF2-40B4-BE49-F238E27FC236}">
                <a16:creationId xmlns:a16="http://schemas.microsoft.com/office/drawing/2014/main" id="{386333F4-E352-461A-984E-2EC0B7947BCF}"/>
              </a:ext>
            </a:extLst>
          </p:cNvPr>
          <p:cNvSpPr txBox="1"/>
          <p:nvPr/>
        </p:nvSpPr>
        <p:spPr>
          <a:xfrm rot="16200000">
            <a:off x="-738745" y="2120303"/>
            <a:ext cx="194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osob s COVID-19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100 000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obyvatel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E6B9F63E-038F-4128-BEB3-B3D06FD58B9E}"/>
              </a:ext>
            </a:extLst>
          </p:cNvPr>
          <p:cNvSpPr txBox="1"/>
          <p:nvPr/>
        </p:nvSpPr>
        <p:spPr>
          <a:xfrm>
            <a:off x="876600" y="1048935"/>
            <a:ext cx="48610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 panose="020F0502020204030204"/>
              </a:rPr>
              <a:t>Týdenní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počet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 s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nově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prokázanou nákazou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100 000 obyvatel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46263AD-1F7C-4A25-BC7C-7F819C295265}"/>
              </a:ext>
            </a:extLst>
          </p:cNvPr>
          <p:cNvSpPr txBox="1"/>
          <p:nvPr/>
        </p:nvSpPr>
        <p:spPr>
          <a:xfrm>
            <a:off x="6839812" y="1041362"/>
            <a:ext cx="48240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Průměrný denní počet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 s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nově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prokázanou nákazou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 panose="020F0502020204030204"/>
              </a:rPr>
              <a:t>na 100 000 obyvatel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2E8AC9CC-8E7A-45EF-B348-D868FD50034D}"/>
              </a:ext>
            </a:extLst>
          </p:cNvPr>
          <p:cNvSpPr txBox="1"/>
          <p:nvPr/>
        </p:nvSpPr>
        <p:spPr>
          <a:xfrm>
            <a:off x="5226301" y="3734024"/>
            <a:ext cx="704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Týden</a:t>
            </a:r>
          </a:p>
        </p:txBody>
      </p:sp>
      <p:sp>
        <p:nvSpPr>
          <p:cNvPr id="18" name="TextovéPole 30">
            <a:extLst>
              <a:ext uri="{FF2B5EF4-FFF2-40B4-BE49-F238E27FC236}">
                <a16:creationId xmlns:a16="http://schemas.microsoft.com/office/drawing/2014/main" id="{C20D605C-2F99-448B-B3F5-C8F3298950A4}"/>
              </a:ext>
            </a:extLst>
          </p:cNvPr>
          <p:cNvSpPr txBox="1"/>
          <p:nvPr/>
        </p:nvSpPr>
        <p:spPr>
          <a:xfrm rot="16200000">
            <a:off x="5148167" y="2081679"/>
            <a:ext cx="22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osob s COVID-19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100 000 obyvatel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0B82FBE5-BC55-4456-A8DE-091F2F626B16}"/>
              </a:ext>
            </a:extLst>
          </p:cNvPr>
          <p:cNvSpPr txBox="1"/>
          <p:nvPr/>
        </p:nvSpPr>
        <p:spPr>
          <a:xfrm>
            <a:off x="11160909" y="3747950"/>
            <a:ext cx="704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Týden</a:t>
            </a:r>
          </a:p>
        </p:txBody>
      </p:sp>
    </p:spTree>
    <p:extLst>
      <p:ext uri="{BB962C8B-B14F-4D97-AF65-F5344CB8AC3E}">
        <p14:creationId xmlns:p14="http://schemas.microsoft.com/office/powerpoint/2010/main" val="355468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70" y="144795"/>
            <a:ext cx="10786382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Zásadní</a:t>
            </a:r>
            <a:r>
              <a:rPr kumimoji="0" lang="cs-CZ" sz="26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klinicky relevantní parametry nemoci 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Šipka ohnutá nahoru 2"/>
          <p:cNvSpPr/>
          <p:nvPr/>
        </p:nvSpPr>
        <p:spPr>
          <a:xfrm rot="5400000">
            <a:off x="400050" y="1476375"/>
            <a:ext cx="504825" cy="3714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078135" y="1422343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Bezpříznakový / mírný průběh nemoci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14400" y="1609836"/>
            <a:ext cx="107632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&gt; 75%</a:t>
            </a:r>
          </a:p>
        </p:txBody>
      </p:sp>
      <p:sp>
        <p:nvSpPr>
          <p:cNvPr id="10" name="Šipka ohnutá nahoru 9"/>
          <p:cNvSpPr/>
          <p:nvPr/>
        </p:nvSpPr>
        <p:spPr>
          <a:xfrm rot="5400000">
            <a:off x="418908" y="2845397"/>
            <a:ext cx="504825" cy="3714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096993" y="2791365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Celkový podíl hospitalizovaných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33258" y="2978858"/>
            <a:ext cx="107632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4</a:t>
            </a:r>
            <a:r>
              <a:rPr lang="cs-CZ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4" name="Šipka ohnutá nahoru 13"/>
          <p:cNvSpPr/>
          <p:nvPr/>
        </p:nvSpPr>
        <p:spPr>
          <a:xfrm rot="5400000">
            <a:off x="448976" y="4125576"/>
            <a:ext cx="504825" cy="3714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127061" y="4071544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Podíl pacientů s těžkým průběhem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963326" y="4259037"/>
            <a:ext cx="107632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1</a:t>
            </a:r>
            <a:r>
              <a:rPr lang="cs-CZ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7" name="Šipka ohnutá nahoru 16"/>
          <p:cNvSpPr/>
          <p:nvPr/>
        </p:nvSpPr>
        <p:spPr>
          <a:xfrm rot="5400000">
            <a:off x="2149380" y="4860750"/>
            <a:ext cx="504825" cy="3714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674940" y="4991634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tj. &lt; 25% z hospitalizovaných</a:t>
            </a:r>
          </a:p>
        </p:txBody>
      </p:sp>
      <p:sp>
        <p:nvSpPr>
          <p:cNvPr id="19" name="Šipka ohnutá nahoru 18"/>
          <p:cNvSpPr/>
          <p:nvPr/>
        </p:nvSpPr>
        <p:spPr>
          <a:xfrm rot="5400000">
            <a:off x="518920" y="6041444"/>
            <a:ext cx="504825" cy="3714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2251481" y="6159639"/>
            <a:ext cx="276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Podíl zemřelých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033270" y="6174905"/>
            <a:ext cx="107632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&lt; 0,4%</a:t>
            </a:r>
          </a:p>
        </p:txBody>
      </p:sp>
      <p:sp>
        <p:nvSpPr>
          <p:cNvPr id="22" name="Šipka ohnutá nahoru 21"/>
          <p:cNvSpPr/>
          <p:nvPr/>
        </p:nvSpPr>
        <p:spPr>
          <a:xfrm rot="5400000">
            <a:off x="5876925" y="2314575"/>
            <a:ext cx="504825" cy="3714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7659784" y="2098618"/>
            <a:ext cx="335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Doba od diagnózy do zahájení hospitalizace u většiny hospitalizovaných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391275" y="2448036"/>
            <a:ext cx="118259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10 dní</a:t>
            </a:r>
          </a:p>
        </p:txBody>
      </p:sp>
      <p:sp>
        <p:nvSpPr>
          <p:cNvPr id="25" name="Šipka ohnutá nahoru 24"/>
          <p:cNvSpPr/>
          <p:nvPr/>
        </p:nvSpPr>
        <p:spPr>
          <a:xfrm rot="5400000">
            <a:off x="5876925" y="4978997"/>
            <a:ext cx="504825" cy="3714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7650068" y="4654484"/>
            <a:ext cx="3180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Doba od zahájení hospitalizace do rozvinutí těžkého stavu u pacientů s komplikacemi 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391275" y="5112458"/>
            <a:ext cx="118259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5 – 10 dní</a:t>
            </a:r>
          </a:p>
        </p:txBody>
      </p:sp>
    </p:spTree>
    <p:extLst>
      <p:ext uri="{BB962C8B-B14F-4D97-AF65-F5344CB8AC3E}">
        <p14:creationId xmlns:p14="http://schemas.microsoft.com/office/powerpoint/2010/main" val="39769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5">
            <a:extLst>
              <a:ext uri="{FF2B5EF4-FFF2-40B4-BE49-F238E27FC236}">
                <a16:creationId xmlns:a16="http://schemas.microsoft.com/office/drawing/2014/main" id="{6A43643D-2B4A-4245-8C6B-2E5B6E5C772D}"/>
              </a:ext>
            </a:extLst>
          </p:cNvPr>
          <p:cNvSpPr/>
          <p:nvPr/>
        </p:nvSpPr>
        <p:spPr>
          <a:xfrm>
            <a:off x="308970" y="119628"/>
            <a:ext cx="11642238" cy="6214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Denní podíl pozitivních záchytů z počtu provedených testů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korekci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opakované testy</a:t>
            </a:r>
          </a:p>
        </p:txBody>
      </p:sp>
      <p:graphicFrame>
        <p:nvGraphicFramePr>
          <p:cNvPr id="11" name="Chart 4">
            <a:extLst>
              <a:ext uri="{FF2B5EF4-FFF2-40B4-BE49-F238E27FC236}">
                <a16:creationId xmlns:a16="http://schemas.microsoft.com/office/drawing/2014/main" id="{35EA9334-7D51-4F2D-AD1C-D3AC5FA3E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118588"/>
              </p:ext>
            </p:extLst>
          </p:nvPr>
        </p:nvGraphicFramePr>
        <p:xfrm>
          <a:off x="671739" y="1887934"/>
          <a:ext cx="11010187" cy="485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88572F16-9C30-46BB-B62C-C68EA3C1FC35}"/>
              </a:ext>
            </a:extLst>
          </p:cNvPr>
          <p:cNvSpPr txBox="1"/>
          <p:nvPr/>
        </p:nvSpPr>
        <p:spPr>
          <a:xfrm rot="16200000">
            <a:off x="-978817" y="3904624"/>
            <a:ext cx="2752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pozitivních případů v ČR</a:t>
            </a:r>
          </a:p>
        </p:txBody>
      </p:sp>
      <p:sp>
        <p:nvSpPr>
          <p:cNvPr id="14" name="Zaoblený obdélník 13">
            <a:extLst>
              <a:ext uri="{FF2B5EF4-FFF2-40B4-BE49-F238E27FC236}">
                <a16:creationId xmlns:a16="http://schemas.microsoft.com/office/drawing/2014/main" id="{6D004B9F-2E58-4833-850B-3B0312F58F55}"/>
              </a:ext>
            </a:extLst>
          </p:cNvPr>
          <p:cNvSpPr/>
          <p:nvPr/>
        </p:nvSpPr>
        <p:spPr>
          <a:xfrm>
            <a:off x="1985962" y="1419371"/>
            <a:ext cx="8772525" cy="806183"/>
          </a:xfrm>
          <a:prstGeom prst="roundRect">
            <a:avLst>
              <a:gd name="adj" fmla="val 477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Neustále pokračující růst podílu pozitivních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testů je signálem</a:t>
            </a:r>
            <a:r>
              <a:rPr lang="cs-CZ" sz="2200" b="1" dirty="0">
                <a:solidFill>
                  <a:schemeClr val="bg1"/>
                </a:solidFill>
                <a:latin typeface="Calibri" panose="020F0502020204030204"/>
              </a:rPr>
              <a:t> postupujícího rychlého </a:t>
            </a:r>
            <a:r>
              <a:rPr lang="cs-CZ" sz="2200" b="1" dirty="0" smtClean="0">
                <a:solidFill>
                  <a:schemeClr val="bg1"/>
                </a:solidFill>
                <a:latin typeface="Calibri" panose="020F0502020204030204"/>
              </a:rPr>
              <a:t>šíření </a:t>
            </a:r>
            <a:r>
              <a:rPr lang="cs-CZ" sz="2200" b="1" dirty="0">
                <a:solidFill>
                  <a:schemeClr val="bg1"/>
                </a:solidFill>
                <a:latin typeface="Calibri" panose="020F0502020204030204"/>
              </a:rPr>
              <a:t>nemoci populací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1266825" y="5391150"/>
            <a:ext cx="10191750" cy="1905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266825" y="4733925"/>
            <a:ext cx="10191750" cy="1905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80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287173" y="123513"/>
            <a:ext cx="11608358" cy="6956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pozitivních případů a podíl hospitalizovaných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54433FC2-314D-4A04-B784-EAA874AC0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410540"/>
              </p:ext>
            </p:extLst>
          </p:nvPr>
        </p:nvGraphicFramePr>
        <p:xfrm>
          <a:off x="369111" y="972777"/>
          <a:ext cx="10637520" cy="575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6D004B9F-2E58-4833-850B-3B0312F58F55}"/>
              </a:ext>
            </a:extLst>
          </p:cNvPr>
          <p:cNvSpPr/>
          <p:nvPr/>
        </p:nvSpPr>
        <p:spPr>
          <a:xfrm>
            <a:off x="2135046" y="1771796"/>
            <a:ext cx="7105650" cy="806183"/>
          </a:xfrm>
          <a:prstGeom prst="roundRect">
            <a:avLst>
              <a:gd name="adj" fmla="val 477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Podíl hospitalizací na celkovém obejmu diagnostikovaných je stále nižní než 5%, avšak začal</a:t>
            </a:r>
            <a:r>
              <a:rPr kumimoji="0" lang="cs-CZ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narůstat.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57442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ystému Office">
  <a:themeElements>
    <a:clrScheme name="Vlastní 2">
      <a:dk1>
        <a:srgbClr val="5F5F5F"/>
      </a:dk1>
      <a:lt1>
        <a:sysClr val="window" lastClr="FFFFFF"/>
      </a:lt1>
      <a:dk2>
        <a:srgbClr val="84848E"/>
      </a:dk2>
      <a:lt2>
        <a:srgbClr val="F2F2F2"/>
      </a:lt2>
      <a:accent1>
        <a:srgbClr val="E7B13D"/>
      </a:accent1>
      <a:accent2>
        <a:srgbClr val="3D67BC"/>
      </a:accent2>
      <a:accent3>
        <a:srgbClr val="274073"/>
      </a:accent3>
      <a:accent4>
        <a:srgbClr val="84848E"/>
      </a:accent4>
      <a:accent5>
        <a:srgbClr val="D8D8D8"/>
      </a:accent5>
      <a:accent6>
        <a:srgbClr val="DDDCE0"/>
      </a:accent6>
      <a:hlink>
        <a:srgbClr val="1919FF"/>
      </a:hlink>
      <a:folHlink>
        <a:srgbClr val="00005F"/>
      </a:folHlink>
    </a:clrScheme>
    <a:fontScheme name="Paliativní péč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6763</TotalTime>
  <Words>4336</Words>
  <Application>Microsoft Office PowerPoint</Application>
  <PresentationFormat>Širokoúhlá obrazovka</PresentationFormat>
  <Paragraphs>1394</Paragraphs>
  <Slides>48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Times New Roman</vt:lpstr>
      <vt:lpstr>Wingdings</vt:lpstr>
      <vt:lpstr>Motiv Office</vt:lpstr>
      <vt:lpstr>1_Motiv systému Office</vt:lpstr>
      <vt:lpstr>Vývoj epidemie COVID-19 v ČR  Souhrn hlavních statistických ukazatelů</vt:lpstr>
      <vt:lpstr>Vývoj epidemie COVID-19 v ČR  Souhrn hlavních statistických ukazatelů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 epidemie COVID-19 v ČR  Souhrn hlavních statistických ukazatelů</vt:lpstr>
      <vt:lpstr>Prezentace aplikace PowerPoint</vt:lpstr>
      <vt:lpstr>Prezentace aplikace PowerPoint</vt:lpstr>
      <vt:lpstr>Prezentace aplikace PowerPoint</vt:lpstr>
      <vt:lpstr>Vývoj epidemie COVID-19 v ČR  Souhrn hlavních statistických ukazatelů</vt:lpstr>
      <vt:lpstr>Prezentace aplikace PowerPoint</vt:lpstr>
      <vt:lpstr>Prezentace aplikace PowerPoint</vt:lpstr>
      <vt:lpstr>Prezentace aplikace PowerPoint</vt:lpstr>
      <vt:lpstr>Datová a informační základna  pro management pandemie COVID-19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Datová a informační základna  pro management pandemie COVID-19</vt:lpstr>
      <vt:lpstr>Prezentace aplikace PowerPoint</vt:lpstr>
      <vt:lpstr>Prezentace aplikace PowerPoint</vt:lpstr>
      <vt:lpstr>Prezentace aplikace PowerPoint</vt:lpstr>
      <vt:lpstr>Prezentace aplikace PowerPoint</vt:lpstr>
      <vt:lpstr>Datová a informační základna  pro management pandemie COVID-19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Datová a informační základna  pro management pandemie COVID-19</vt:lpstr>
      <vt:lpstr>Původní SEIR model pro virtuální scénář Žádná opatření, 100% kontakty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Komenda</dc:creator>
  <cp:lastModifiedBy>Kadlec Zdeněk Mgr. Ing. dr. h. c.</cp:lastModifiedBy>
  <cp:revision>811</cp:revision>
  <dcterms:created xsi:type="dcterms:W3CDTF">2020-03-16T10:06:11Z</dcterms:created>
  <dcterms:modified xsi:type="dcterms:W3CDTF">2020-10-13T06:24:03Z</dcterms:modified>
</cp:coreProperties>
</file>